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988" r:id="rId4"/>
    <p:sldId id="259" r:id="rId5"/>
    <p:sldId id="263" r:id="rId6"/>
    <p:sldId id="309" r:id="rId7"/>
    <p:sldId id="265" r:id="rId8"/>
    <p:sldId id="266" r:id="rId9"/>
    <p:sldId id="267" r:id="rId10"/>
    <p:sldId id="308" r:id="rId11"/>
    <p:sldId id="310" r:id="rId12"/>
    <p:sldId id="313" r:id="rId13"/>
    <p:sldId id="984" r:id="rId14"/>
    <p:sldId id="983" r:id="rId15"/>
    <p:sldId id="311" r:id="rId16"/>
    <p:sldId id="985" r:id="rId17"/>
    <p:sldId id="258" r:id="rId18"/>
    <p:sldId id="260" r:id="rId19"/>
    <p:sldId id="351" r:id="rId20"/>
    <p:sldId id="312" r:id="rId21"/>
    <p:sldId id="98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outlineViewPr>
    <p:cViewPr>
      <p:scale>
        <a:sx n="33" d="100"/>
        <a:sy n="33" d="100"/>
      </p:scale>
      <p:origin x="0" y="-6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9FC63-2004-804B-B340-62693FD16D71}" type="doc">
      <dgm:prSet loTypeId="urn:microsoft.com/office/officeart/2005/8/layout/venn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7D1A23E-C357-A841-A450-A0A03AE9C36E}">
      <dgm:prSet phldrT="[文字]"/>
      <dgm:spPr/>
      <dgm:t>
        <a:bodyPr/>
        <a:lstStyle/>
        <a:p>
          <a:r>
            <a:rPr lang="zh-TW" altLang="en-US" dirty="0"/>
            <a:t>睡眠</a:t>
          </a:r>
        </a:p>
      </dgm:t>
    </dgm:pt>
    <dgm:pt modelId="{85ABCA54-D97D-AC4D-A437-8AF33D55EAFF}" type="parTrans" cxnId="{DAEC2737-0FB8-E242-AF1E-60EDC98193C0}">
      <dgm:prSet/>
      <dgm:spPr/>
      <dgm:t>
        <a:bodyPr/>
        <a:lstStyle/>
        <a:p>
          <a:endParaRPr lang="zh-TW" altLang="en-US"/>
        </a:p>
      </dgm:t>
    </dgm:pt>
    <dgm:pt modelId="{2AFD8744-A27E-2142-B0D8-F2A99E94BAAA}" type="sibTrans" cxnId="{DAEC2737-0FB8-E242-AF1E-60EDC98193C0}">
      <dgm:prSet/>
      <dgm:spPr/>
      <dgm:t>
        <a:bodyPr/>
        <a:lstStyle/>
        <a:p>
          <a:endParaRPr lang="zh-TW" altLang="en-US"/>
        </a:p>
      </dgm:t>
    </dgm:pt>
    <dgm:pt modelId="{BB3B4CBF-69FE-1240-A898-89AF3B4CE936}">
      <dgm:prSet phldrT="[文字]"/>
      <dgm:spPr/>
      <dgm:t>
        <a:bodyPr/>
        <a:lstStyle/>
        <a:p>
          <a:r>
            <a:rPr lang="zh-TW" altLang="en-US" dirty="0"/>
            <a:t>情緒</a:t>
          </a:r>
        </a:p>
      </dgm:t>
    </dgm:pt>
    <dgm:pt modelId="{E1C43FFD-32F3-BC4E-ABBD-FC86995913B4}" type="parTrans" cxnId="{AFB1083F-77BE-B34C-BC8D-5785A407DD83}">
      <dgm:prSet/>
      <dgm:spPr/>
      <dgm:t>
        <a:bodyPr/>
        <a:lstStyle/>
        <a:p>
          <a:endParaRPr lang="zh-TW" altLang="en-US"/>
        </a:p>
      </dgm:t>
    </dgm:pt>
    <dgm:pt modelId="{AB514E76-1B2B-484F-BE02-7C7943A29DC7}" type="sibTrans" cxnId="{AFB1083F-77BE-B34C-BC8D-5785A407DD83}">
      <dgm:prSet/>
      <dgm:spPr/>
      <dgm:t>
        <a:bodyPr/>
        <a:lstStyle/>
        <a:p>
          <a:endParaRPr lang="zh-TW" altLang="en-US"/>
        </a:p>
      </dgm:t>
    </dgm:pt>
    <dgm:pt modelId="{ACEE1F6C-3E4D-6F42-9E92-11064C9A9AF2}">
      <dgm:prSet phldrT="[文字]"/>
      <dgm:spPr/>
      <dgm:t>
        <a:bodyPr/>
        <a:lstStyle/>
        <a:p>
          <a:r>
            <a:rPr lang="zh-TW" altLang="en-US" dirty="0"/>
            <a:t>健康</a:t>
          </a:r>
        </a:p>
      </dgm:t>
    </dgm:pt>
    <dgm:pt modelId="{62613D9F-4FF3-AA41-B157-CF91016C6691}" type="parTrans" cxnId="{D66ECB28-CC0F-5346-BC8A-0EA8897ECBD2}">
      <dgm:prSet/>
      <dgm:spPr/>
      <dgm:t>
        <a:bodyPr/>
        <a:lstStyle/>
        <a:p>
          <a:endParaRPr lang="zh-TW" altLang="en-US"/>
        </a:p>
      </dgm:t>
    </dgm:pt>
    <dgm:pt modelId="{939D7AD1-E230-1A46-960F-7F07D7B7738A}" type="sibTrans" cxnId="{D66ECB28-CC0F-5346-BC8A-0EA8897ECBD2}">
      <dgm:prSet/>
      <dgm:spPr/>
      <dgm:t>
        <a:bodyPr/>
        <a:lstStyle/>
        <a:p>
          <a:endParaRPr lang="zh-TW" altLang="en-US"/>
        </a:p>
      </dgm:t>
    </dgm:pt>
    <dgm:pt modelId="{711E6E37-74F7-1E4A-947B-1C8781E61EAB}">
      <dgm:prSet phldrT="[文字]"/>
      <dgm:spPr/>
      <dgm:t>
        <a:bodyPr/>
        <a:lstStyle/>
        <a:p>
          <a:r>
            <a:rPr lang="zh-TW" altLang="en-US" dirty="0"/>
            <a:t>人際</a:t>
          </a:r>
          <a:r>
            <a:rPr lang="en-US" altLang="zh-TW" dirty="0"/>
            <a:t>/</a:t>
          </a:r>
          <a:r>
            <a:rPr lang="zh-TW" altLang="en-US" dirty="0"/>
            <a:t>家庭</a:t>
          </a:r>
        </a:p>
      </dgm:t>
    </dgm:pt>
    <dgm:pt modelId="{F9127176-27A4-9F4F-920D-62BF3C42EA55}" type="parTrans" cxnId="{0F1DD96E-7F1C-FF4A-B5A2-56E80BCD4528}">
      <dgm:prSet/>
      <dgm:spPr/>
      <dgm:t>
        <a:bodyPr/>
        <a:lstStyle/>
        <a:p>
          <a:endParaRPr lang="zh-TW" altLang="en-US"/>
        </a:p>
      </dgm:t>
    </dgm:pt>
    <dgm:pt modelId="{B37B0815-4A7D-B641-B1B1-C4E796776DB6}" type="sibTrans" cxnId="{0F1DD96E-7F1C-FF4A-B5A2-56E80BCD4528}">
      <dgm:prSet/>
      <dgm:spPr/>
      <dgm:t>
        <a:bodyPr/>
        <a:lstStyle/>
        <a:p>
          <a:endParaRPr lang="zh-TW" altLang="en-US"/>
        </a:p>
      </dgm:t>
    </dgm:pt>
    <dgm:pt modelId="{2B22A3CE-70B4-D449-A524-2473D2C2E77A}">
      <dgm:prSet phldrT="[文字]"/>
      <dgm:spPr/>
      <dgm:t>
        <a:bodyPr/>
        <a:lstStyle/>
        <a:p>
          <a:r>
            <a:rPr lang="zh-TW" altLang="en-US" dirty="0"/>
            <a:t>疲勞</a:t>
          </a:r>
        </a:p>
      </dgm:t>
    </dgm:pt>
    <dgm:pt modelId="{EC69E336-2ECD-0341-8006-6E7A27FE6915}" type="parTrans" cxnId="{1D8F3DCD-A4FF-304E-8122-123A4790D359}">
      <dgm:prSet/>
      <dgm:spPr/>
      <dgm:t>
        <a:bodyPr/>
        <a:lstStyle/>
        <a:p>
          <a:endParaRPr lang="zh-TW" altLang="en-US"/>
        </a:p>
      </dgm:t>
    </dgm:pt>
    <dgm:pt modelId="{B4165D6D-3BE9-B04A-81E8-461214CA652A}" type="sibTrans" cxnId="{1D8F3DCD-A4FF-304E-8122-123A4790D359}">
      <dgm:prSet/>
      <dgm:spPr/>
      <dgm:t>
        <a:bodyPr/>
        <a:lstStyle/>
        <a:p>
          <a:endParaRPr lang="zh-TW" altLang="en-US"/>
        </a:p>
      </dgm:t>
    </dgm:pt>
    <dgm:pt modelId="{57737BF1-377A-5343-8744-840E95708C8D}">
      <dgm:prSet phldrT="[文字]"/>
      <dgm:spPr/>
      <dgm:t>
        <a:bodyPr/>
        <a:lstStyle/>
        <a:p>
          <a:r>
            <a:rPr lang="zh-TW" altLang="en-US" dirty="0"/>
            <a:t>自我表現</a:t>
          </a:r>
        </a:p>
      </dgm:t>
    </dgm:pt>
    <dgm:pt modelId="{D336D4A6-CE71-7D4E-A25B-C1BF5DFB817E}" type="parTrans" cxnId="{F5D6B08E-CF85-2E47-9ECF-BA29849FFAFF}">
      <dgm:prSet/>
      <dgm:spPr/>
      <dgm:t>
        <a:bodyPr/>
        <a:lstStyle/>
        <a:p>
          <a:endParaRPr lang="zh-TW" altLang="en-US"/>
        </a:p>
      </dgm:t>
    </dgm:pt>
    <dgm:pt modelId="{3AB809E6-B546-C34E-A08A-3AB1C8802F3B}" type="sibTrans" cxnId="{F5D6B08E-CF85-2E47-9ECF-BA29849FFAFF}">
      <dgm:prSet/>
      <dgm:spPr/>
      <dgm:t>
        <a:bodyPr/>
        <a:lstStyle/>
        <a:p>
          <a:endParaRPr lang="zh-TW" altLang="en-US"/>
        </a:p>
      </dgm:t>
    </dgm:pt>
    <dgm:pt modelId="{7A549CB9-3E94-F044-9459-52271A690434}" type="pres">
      <dgm:prSet presAssocID="{F489FC63-2004-804B-B340-62693FD16D71}" presName="Name0" presStyleCnt="0">
        <dgm:presLayoutVars>
          <dgm:dir/>
          <dgm:resizeHandles val="exact"/>
        </dgm:presLayoutVars>
      </dgm:prSet>
      <dgm:spPr/>
    </dgm:pt>
    <dgm:pt modelId="{F4A46AC9-269E-7E4C-9F65-D12B9AF20071}" type="pres">
      <dgm:prSet presAssocID="{37D1A23E-C357-A841-A450-A0A03AE9C36E}" presName="Name5" presStyleLbl="vennNode1" presStyleIdx="0" presStyleCnt="6">
        <dgm:presLayoutVars>
          <dgm:bulletEnabled val="1"/>
        </dgm:presLayoutVars>
      </dgm:prSet>
      <dgm:spPr/>
    </dgm:pt>
    <dgm:pt modelId="{755F1FEC-1424-AD45-BAD4-1053E392AC67}" type="pres">
      <dgm:prSet presAssocID="{2AFD8744-A27E-2142-B0D8-F2A99E94BAAA}" presName="space" presStyleCnt="0"/>
      <dgm:spPr/>
    </dgm:pt>
    <dgm:pt modelId="{C365C9EA-D8C1-CB41-9FAC-AE0B629FEA1B}" type="pres">
      <dgm:prSet presAssocID="{2B22A3CE-70B4-D449-A524-2473D2C2E77A}" presName="Name5" presStyleLbl="vennNode1" presStyleIdx="1" presStyleCnt="6">
        <dgm:presLayoutVars>
          <dgm:bulletEnabled val="1"/>
        </dgm:presLayoutVars>
      </dgm:prSet>
      <dgm:spPr/>
    </dgm:pt>
    <dgm:pt modelId="{C6092D8D-4A35-B049-B995-9724E4A4EF58}" type="pres">
      <dgm:prSet presAssocID="{B4165D6D-3BE9-B04A-81E8-461214CA652A}" presName="space" presStyleCnt="0"/>
      <dgm:spPr/>
    </dgm:pt>
    <dgm:pt modelId="{D9B3701F-7955-8D41-96F9-61020FA270F9}" type="pres">
      <dgm:prSet presAssocID="{BB3B4CBF-69FE-1240-A898-89AF3B4CE936}" presName="Name5" presStyleLbl="vennNode1" presStyleIdx="2" presStyleCnt="6">
        <dgm:presLayoutVars>
          <dgm:bulletEnabled val="1"/>
        </dgm:presLayoutVars>
      </dgm:prSet>
      <dgm:spPr/>
    </dgm:pt>
    <dgm:pt modelId="{332E493D-3668-C74E-9A1F-337CA34BA75B}" type="pres">
      <dgm:prSet presAssocID="{AB514E76-1B2B-484F-BE02-7C7943A29DC7}" presName="space" presStyleCnt="0"/>
      <dgm:spPr/>
    </dgm:pt>
    <dgm:pt modelId="{1BA05DFB-6F8D-794D-932D-48F391E4D0B9}" type="pres">
      <dgm:prSet presAssocID="{ACEE1F6C-3E4D-6F42-9E92-11064C9A9AF2}" presName="Name5" presStyleLbl="vennNode1" presStyleIdx="3" presStyleCnt="6">
        <dgm:presLayoutVars>
          <dgm:bulletEnabled val="1"/>
        </dgm:presLayoutVars>
      </dgm:prSet>
      <dgm:spPr/>
    </dgm:pt>
    <dgm:pt modelId="{5B19F1CF-AFAA-FD4D-83D6-27B9217C8A6B}" type="pres">
      <dgm:prSet presAssocID="{939D7AD1-E230-1A46-960F-7F07D7B7738A}" presName="space" presStyleCnt="0"/>
      <dgm:spPr/>
    </dgm:pt>
    <dgm:pt modelId="{DFC86607-3F50-B943-9C65-B5F73D3276C9}" type="pres">
      <dgm:prSet presAssocID="{711E6E37-74F7-1E4A-947B-1C8781E61EAB}" presName="Name5" presStyleLbl="vennNode1" presStyleIdx="4" presStyleCnt="6">
        <dgm:presLayoutVars>
          <dgm:bulletEnabled val="1"/>
        </dgm:presLayoutVars>
      </dgm:prSet>
      <dgm:spPr/>
    </dgm:pt>
    <dgm:pt modelId="{A2700915-FB20-9F4E-B212-64E48F23F10A}" type="pres">
      <dgm:prSet presAssocID="{B37B0815-4A7D-B641-B1B1-C4E796776DB6}" presName="space" presStyleCnt="0"/>
      <dgm:spPr/>
    </dgm:pt>
    <dgm:pt modelId="{55759643-4803-254E-9765-792A00758DA9}" type="pres">
      <dgm:prSet presAssocID="{57737BF1-377A-5343-8744-840E95708C8D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D66ECB28-CC0F-5346-BC8A-0EA8897ECBD2}" srcId="{F489FC63-2004-804B-B340-62693FD16D71}" destId="{ACEE1F6C-3E4D-6F42-9E92-11064C9A9AF2}" srcOrd="3" destOrd="0" parTransId="{62613D9F-4FF3-AA41-B157-CF91016C6691}" sibTransId="{939D7AD1-E230-1A46-960F-7F07D7B7738A}"/>
    <dgm:cxn modelId="{DAEC2737-0FB8-E242-AF1E-60EDC98193C0}" srcId="{F489FC63-2004-804B-B340-62693FD16D71}" destId="{37D1A23E-C357-A841-A450-A0A03AE9C36E}" srcOrd="0" destOrd="0" parTransId="{85ABCA54-D97D-AC4D-A437-8AF33D55EAFF}" sibTransId="{2AFD8744-A27E-2142-B0D8-F2A99E94BAAA}"/>
    <dgm:cxn modelId="{F1806937-6DE2-6948-AD29-05A850A9A227}" type="presOf" srcId="{57737BF1-377A-5343-8744-840E95708C8D}" destId="{55759643-4803-254E-9765-792A00758DA9}" srcOrd="0" destOrd="0" presId="urn:microsoft.com/office/officeart/2005/8/layout/venn3"/>
    <dgm:cxn modelId="{240AF23B-A79E-F24F-BBEB-FF33223C3598}" type="presOf" srcId="{2B22A3CE-70B4-D449-A524-2473D2C2E77A}" destId="{C365C9EA-D8C1-CB41-9FAC-AE0B629FEA1B}" srcOrd="0" destOrd="0" presId="urn:microsoft.com/office/officeart/2005/8/layout/venn3"/>
    <dgm:cxn modelId="{AFB1083F-77BE-B34C-BC8D-5785A407DD83}" srcId="{F489FC63-2004-804B-B340-62693FD16D71}" destId="{BB3B4CBF-69FE-1240-A898-89AF3B4CE936}" srcOrd="2" destOrd="0" parTransId="{E1C43FFD-32F3-BC4E-ABBD-FC86995913B4}" sibTransId="{AB514E76-1B2B-484F-BE02-7C7943A29DC7}"/>
    <dgm:cxn modelId="{0F1DD96E-7F1C-FF4A-B5A2-56E80BCD4528}" srcId="{F489FC63-2004-804B-B340-62693FD16D71}" destId="{711E6E37-74F7-1E4A-947B-1C8781E61EAB}" srcOrd="4" destOrd="0" parTransId="{F9127176-27A4-9F4F-920D-62BF3C42EA55}" sibTransId="{B37B0815-4A7D-B641-B1B1-C4E796776DB6}"/>
    <dgm:cxn modelId="{D15C5E8B-8165-8E45-96BA-890534F5386C}" type="presOf" srcId="{ACEE1F6C-3E4D-6F42-9E92-11064C9A9AF2}" destId="{1BA05DFB-6F8D-794D-932D-48F391E4D0B9}" srcOrd="0" destOrd="0" presId="urn:microsoft.com/office/officeart/2005/8/layout/venn3"/>
    <dgm:cxn modelId="{F5D6B08E-CF85-2E47-9ECF-BA29849FFAFF}" srcId="{F489FC63-2004-804B-B340-62693FD16D71}" destId="{57737BF1-377A-5343-8744-840E95708C8D}" srcOrd="5" destOrd="0" parTransId="{D336D4A6-CE71-7D4E-A25B-C1BF5DFB817E}" sibTransId="{3AB809E6-B546-C34E-A08A-3AB1C8802F3B}"/>
    <dgm:cxn modelId="{44C2D89D-4BB8-984F-A0B8-F23414C5859F}" type="presOf" srcId="{37D1A23E-C357-A841-A450-A0A03AE9C36E}" destId="{F4A46AC9-269E-7E4C-9F65-D12B9AF20071}" srcOrd="0" destOrd="0" presId="urn:microsoft.com/office/officeart/2005/8/layout/venn3"/>
    <dgm:cxn modelId="{1D8F3DCD-A4FF-304E-8122-123A4790D359}" srcId="{F489FC63-2004-804B-B340-62693FD16D71}" destId="{2B22A3CE-70B4-D449-A524-2473D2C2E77A}" srcOrd="1" destOrd="0" parTransId="{EC69E336-2ECD-0341-8006-6E7A27FE6915}" sibTransId="{B4165D6D-3BE9-B04A-81E8-461214CA652A}"/>
    <dgm:cxn modelId="{930F29E1-B92C-B74A-A329-6162C86CFCA8}" type="presOf" srcId="{F489FC63-2004-804B-B340-62693FD16D71}" destId="{7A549CB9-3E94-F044-9459-52271A690434}" srcOrd="0" destOrd="0" presId="urn:microsoft.com/office/officeart/2005/8/layout/venn3"/>
    <dgm:cxn modelId="{5765FDE4-3629-6C45-8621-25898A56BCC6}" type="presOf" srcId="{BB3B4CBF-69FE-1240-A898-89AF3B4CE936}" destId="{D9B3701F-7955-8D41-96F9-61020FA270F9}" srcOrd="0" destOrd="0" presId="urn:microsoft.com/office/officeart/2005/8/layout/venn3"/>
    <dgm:cxn modelId="{C0F178EA-378B-5C4E-9439-83AD338F9FD9}" type="presOf" srcId="{711E6E37-74F7-1E4A-947B-1C8781E61EAB}" destId="{DFC86607-3F50-B943-9C65-B5F73D3276C9}" srcOrd="0" destOrd="0" presId="urn:microsoft.com/office/officeart/2005/8/layout/venn3"/>
    <dgm:cxn modelId="{1BCAC1F4-A3DF-074F-B872-F0A0FF3DA035}" type="presParOf" srcId="{7A549CB9-3E94-F044-9459-52271A690434}" destId="{F4A46AC9-269E-7E4C-9F65-D12B9AF20071}" srcOrd="0" destOrd="0" presId="urn:microsoft.com/office/officeart/2005/8/layout/venn3"/>
    <dgm:cxn modelId="{1073E99B-5E1D-5E4D-B2A5-B7BF4DC0B2EE}" type="presParOf" srcId="{7A549CB9-3E94-F044-9459-52271A690434}" destId="{755F1FEC-1424-AD45-BAD4-1053E392AC67}" srcOrd="1" destOrd="0" presId="urn:microsoft.com/office/officeart/2005/8/layout/venn3"/>
    <dgm:cxn modelId="{259AF64B-C9D6-2845-BE06-99BEDC81734E}" type="presParOf" srcId="{7A549CB9-3E94-F044-9459-52271A690434}" destId="{C365C9EA-D8C1-CB41-9FAC-AE0B629FEA1B}" srcOrd="2" destOrd="0" presId="urn:microsoft.com/office/officeart/2005/8/layout/venn3"/>
    <dgm:cxn modelId="{255B010E-3BF1-BA4B-BABC-EF9F0E80578C}" type="presParOf" srcId="{7A549CB9-3E94-F044-9459-52271A690434}" destId="{C6092D8D-4A35-B049-B995-9724E4A4EF58}" srcOrd="3" destOrd="0" presId="urn:microsoft.com/office/officeart/2005/8/layout/venn3"/>
    <dgm:cxn modelId="{0FAF4D84-D0F4-2044-9BCF-3DE129EEF429}" type="presParOf" srcId="{7A549CB9-3E94-F044-9459-52271A690434}" destId="{D9B3701F-7955-8D41-96F9-61020FA270F9}" srcOrd="4" destOrd="0" presId="urn:microsoft.com/office/officeart/2005/8/layout/venn3"/>
    <dgm:cxn modelId="{78BE8334-A8DA-EE47-ADDD-D8399E36CC10}" type="presParOf" srcId="{7A549CB9-3E94-F044-9459-52271A690434}" destId="{332E493D-3668-C74E-9A1F-337CA34BA75B}" srcOrd="5" destOrd="0" presId="urn:microsoft.com/office/officeart/2005/8/layout/venn3"/>
    <dgm:cxn modelId="{2885BB5B-1DCD-AA46-BA10-4AE0A35814A3}" type="presParOf" srcId="{7A549CB9-3E94-F044-9459-52271A690434}" destId="{1BA05DFB-6F8D-794D-932D-48F391E4D0B9}" srcOrd="6" destOrd="0" presId="urn:microsoft.com/office/officeart/2005/8/layout/venn3"/>
    <dgm:cxn modelId="{D4AAAD50-2590-1345-A18B-9ED6559F95C9}" type="presParOf" srcId="{7A549CB9-3E94-F044-9459-52271A690434}" destId="{5B19F1CF-AFAA-FD4D-83D6-27B9217C8A6B}" srcOrd="7" destOrd="0" presId="urn:microsoft.com/office/officeart/2005/8/layout/venn3"/>
    <dgm:cxn modelId="{1C0F5DF3-6DA0-F448-AFEE-0536B54567D5}" type="presParOf" srcId="{7A549CB9-3E94-F044-9459-52271A690434}" destId="{DFC86607-3F50-B943-9C65-B5F73D3276C9}" srcOrd="8" destOrd="0" presId="urn:microsoft.com/office/officeart/2005/8/layout/venn3"/>
    <dgm:cxn modelId="{0DAA6920-7928-FE46-A468-5FE8B5AEFE27}" type="presParOf" srcId="{7A549CB9-3E94-F044-9459-52271A690434}" destId="{A2700915-FB20-9F4E-B212-64E48F23F10A}" srcOrd="9" destOrd="0" presId="urn:microsoft.com/office/officeart/2005/8/layout/venn3"/>
    <dgm:cxn modelId="{0B9F3D16-321B-014B-ACFC-D50940DF0D07}" type="presParOf" srcId="{7A549CB9-3E94-F044-9459-52271A690434}" destId="{55759643-4803-254E-9765-792A00758DA9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FE0F4-5E49-4044-A225-5D494567D64F}" type="doc">
      <dgm:prSet loTypeId="urn:microsoft.com/office/officeart/2005/8/layout/vList3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5106B502-1AB2-A349-83F0-0CC9EA2D9A9C}">
      <dgm:prSet phldrT="[文字]" custT="1"/>
      <dgm:spPr/>
      <dgm:t>
        <a:bodyPr/>
        <a:lstStyle/>
        <a:p>
          <a:r>
            <a:rPr kumimoji="1" lang="zh-TW" altLang="en-US" sz="3600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rPr>
            <a:t>關鍵：不可迴避</a:t>
          </a:r>
          <a:endParaRPr lang="zh-TW" altLang="en-US" sz="3600" dirty="0">
            <a:solidFill>
              <a:schemeClr val="tx1"/>
            </a:solidFill>
          </a:endParaRPr>
        </a:p>
      </dgm:t>
    </dgm:pt>
    <dgm:pt modelId="{8FE73339-8674-1041-87C4-60CE2B2EC936}" type="parTrans" cxnId="{9C6B80CD-49DF-0A4B-B714-123B61BE8BAC}">
      <dgm:prSet/>
      <dgm:spPr/>
      <dgm:t>
        <a:bodyPr/>
        <a:lstStyle/>
        <a:p>
          <a:endParaRPr lang="zh-TW" altLang="en-US"/>
        </a:p>
      </dgm:t>
    </dgm:pt>
    <dgm:pt modelId="{ECD2F85E-D55E-A84E-978E-FC46BE318417}" type="sibTrans" cxnId="{9C6B80CD-49DF-0A4B-B714-123B61BE8BAC}">
      <dgm:prSet/>
      <dgm:spPr/>
      <dgm:t>
        <a:bodyPr/>
        <a:lstStyle/>
        <a:p>
          <a:endParaRPr lang="zh-TW" altLang="en-US"/>
        </a:p>
      </dgm:t>
    </dgm:pt>
    <dgm:pt modelId="{4CEEEF1C-6EA2-F14A-991E-E5BA527B5DDD}">
      <dgm:prSet/>
      <dgm:spPr/>
      <dgm:t>
        <a:bodyPr/>
        <a:lstStyle/>
        <a:p>
          <a:r>
            <a:rPr kumimoji="1"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rPr>
            <a:t>目標：不是消除壓力，而是壓力與自我間調節策略是否得宜</a:t>
          </a:r>
          <a:endParaRPr kumimoji="1" lang="en-US" altLang="zh-TW" dirty="0">
            <a:solidFill>
              <a:schemeClr val="tx1">
                <a:lumMod val="75000"/>
                <a:lumOff val="25000"/>
              </a:schemeClr>
            </a:solidFill>
            <a:latin typeface="Songti SC" panose="02010600040101010101" pitchFamily="2" charset="-122"/>
            <a:ea typeface="Songti SC" panose="02010600040101010101" pitchFamily="2" charset="-122"/>
          </a:endParaRPr>
        </a:p>
      </dgm:t>
    </dgm:pt>
    <dgm:pt modelId="{9F48DA5A-0B40-E54D-B1A8-CCCAFDF97690}" type="parTrans" cxnId="{35BECBB7-605A-FD47-A25F-3CEA7AC3522D}">
      <dgm:prSet/>
      <dgm:spPr/>
      <dgm:t>
        <a:bodyPr/>
        <a:lstStyle/>
        <a:p>
          <a:endParaRPr lang="zh-TW" altLang="en-US"/>
        </a:p>
      </dgm:t>
    </dgm:pt>
    <dgm:pt modelId="{85F54CCE-D766-3247-A8A3-985D7D26CBA5}" type="sibTrans" cxnId="{35BECBB7-605A-FD47-A25F-3CEA7AC3522D}">
      <dgm:prSet/>
      <dgm:spPr/>
      <dgm:t>
        <a:bodyPr/>
        <a:lstStyle/>
        <a:p>
          <a:endParaRPr lang="zh-TW" altLang="en-US"/>
        </a:p>
      </dgm:t>
    </dgm:pt>
    <dgm:pt modelId="{5BAA2FB4-40E2-3D44-8C39-E47021715FB0}">
      <dgm:prSet/>
      <dgm:spPr/>
      <dgm:t>
        <a:bodyPr/>
        <a:lstStyle/>
        <a:p>
          <a:r>
            <a:rPr kumimoji="1"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rPr>
            <a:t>原則：減量、拆解、循序漸進、增加抗壓力</a:t>
          </a:r>
          <a:endParaRPr kumimoji="1" lang="en-US" altLang="zh-TW" dirty="0">
            <a:solidFill>
              <a:schemeClr val="tx1">
                <a:lumMod val="85000"/>
                <a:lumOff val="15000"/>
              </a:schemeClr>
            </a:solidFill>
            <a:latin typeface="Songti SC" panose="02010600040101010101" pitchFamily="2" charset="-122"/>
            <a:ea typeface="Songti SC" panose="02010600040101010101" pitchFamily="2" charset="-122"/>
          </a:endParaRPr>
        </a:p>
      </dgm:t>
    </dgm:pt>
    <dgm:pt modelId="{06336BC9-DC60-E84B-9F53-B3C1A49B6242}" type="parTrans" cxnId="{4FA6CA8E-EC01-434F-B658-024DA161D288}">
      <dgm:prSet/>
      <dgm:spPr/>
      <dgm:t>
        <a:bodyPr/>
        <a:lstStyle/>
        <a:p>
          <a:endParaRPr lang="zh-TW" altLang="en-US"/>
        </a:p>
      </dgm:t>
    </dgm:pt>
    <dgm:pt modelId="{75E2D081-2566-4C47-AB58-88C1CC2EE450}" type="sibTrans" cxnId="{4FA6CA8E-EC01-434F-B658-024DA161D288}">
      <dgm:prSet/>
      <dgm:spPr/>
      <dgm:t>
        <a:bodyPr/>
        <a:lstStyle/>
        <a:p>
          <a:endParaRPr lang="zh-TW" altLang="en-US"/>
        </a:p>
      </dgm:t>
    </dgm:pt>
    <dgm:pt modelId="{227DEC66-8510-6747-886B-2B6FC9DE62AB}" type="pres">
      <dgm:prSet presAssocID="{FFCFE0F4-5E49-4044-A225-5D494567D64F}" presName="linearFlow" presStyleCnt="0">
        <dgm:presLayoutVars>
          <dgm:dir/>
          <dgm:resizeHandles val="exact"/>
        </dgm:presLayoutVars>
      </dgm:prSet>
      <dgm:spPr/>
    </dgm:pt>
    <dgm:pt modelId="{7FD6226E-7BAA-9347-9E8F-057FBE028D9B}" type="pres">
      <dgm:prSet presAssocID="{5106B502-1AB2-A349-83F0-0CC9EA2D9A9C}" presName="composite" presStyleCnt="0"/>
      <dgm:spPr/>
    </dgm:pt>
    <dgm:pt modelId="{460D8704-06DE-294A-91C1-3E0667172BE9}" type="pres">
      <dgm:prSet presAssocID="{5106B502-1AB2-A349-83F0-0CC9EA2D9A9C}" presName="imgShp" presStyleLbl="fgImgPlace1" presStyleIdx="0" presStyleCnt="3"/>
      <dgm:spPr/>
    </dgm:pt>
    <dgm:pt modelId="{BB6478A9-AC0C-6949-B65E-EA19C0AED616}" type="pres">
      <dgm:prSet presAssocID="{5106B502-1AB2-A349-83F0-0CC9EA2D9A9C}" presName="txShp" presStyleLbl="node1" presStyleIdx="0" presStyleCnt="3">
        <dgm:presLayoutVars>
          <dgm:bulletEnabled val="1"/>
        </dgm:presLayoutVars>
      </dgm:prSet>
      <dgm:spPr/>
    </dgm:pt>
    <dgm:pt modelId="{CA0D1BB9-F097-E145-B2E4-EAA91E8C9B64}" type="pres">
      <dgm:prSet presAssocID="{ECD2F85E-D55E-A84E-978E-FC46BE318417}" presName="spacing" presStyleCnt="0"/>
      <dgm:spPr/>
    </dgm:pt>
    <dgm:pt modelId="{DCC72887-A110-364B-86DB-186CDDF7F127}" type="pres">
      <dgm:prSet presAssocID="{4CEEEF1C-6EA2-F14A-991E-E5BA527B5DDD}" presName="composite" presStyleCnt="0"/>
      <dgm:spPr/>
    </dgm:pt>
    <dgm:pt modelId="{3DF57DAF-FAC4-404A-AE4C-873626996E65}" type="pres">
      <dgm:prSet presAssocID="{4CEEEF1C-6EA2-F14A-991E-E5BA527B5DDD}" presName="imgShp" presStyleLbl="fgImgPlace1" presStyleIdx="1" presStyleCnt="3"/>
      <dgm:spPr/>
    </dgm:pt>
    <dgm:pt modelId="{4584BF92-3D54-A448-B678-BA8E802DD7AA}" type="pres">
      <dgm:prSet presAssocID="{4CEEEF1C-6EA2-F14A-991E-E5BA527B5DDD}" presName="txShp" presStyleLbl="node1" presStyleIdx="1" presStyleCnt="3">
        <dgm:presLayoutVars>
          <dgm:bulletEnabled val="1"/>
        </dgm:presLayoutVars>
      </dgm:prSet>
      <dgm:spPr/>
    </dgm:pt>
    <dgm:pt modelId="{4BA1D85F-1F6C-C14B-A1A9-24B56272B3F9}" type="pres">
      <dgm:prSet presAssocID="{85F54CCE-D766-3247-A8A3-985D7D26CBA5}" presName="spacing" presStyleCnt="0"/>
      <dgm:spPr/>
    </dgm:pt>
    <dgm:pt modelId="{6C792D93-F73D-E64A-9E10-0269C81B6140}" type="pres">
      <dgm:prSet presAssocID="{5BAA2FB4-40E2-3D44-8C39-E47021715FB0}" presName="composite" presStyleCnt="0"/>
      <dgm:spPr/>
    </dgm:pt>
    <dgm:pt modelId="{EA75F425-6AFC-4B4E-891B-3EC48F70D003}" type="pres">
      <dgm:prSet presAssocID="{5BAA2FB4-40E2-3D44-8C39-E47021715FB0}" presName="imgShp" presStyleLbl="fgImgPlace1" presStyleIdx="2" presStyleCnt="3"/>
      <dgm:spPr/>
    </dgm:pt>
    <dgm:pt modelId="{54D20E75-92CA-D444-BA2E-BD7B6C8535F0}" type="pres">
      <dgm:prSet presAssocID="{5BAA2FB4-40E2-3D44-8C39-E47021715FB0}" presName="txShp" presStyleLbl="node1" presStyleIdx="2" presStyleCnt="3">
        <dgm:presLayoutVars>
          <dgm:bulletEnabled val="1"/>
        </dgm:presLayoutVars>
      </dgm:prSet>
      <dgm:spPr/>
    </dgm:pt>
  </dgm:ptLst>
  <dgm:cxnLst>
    <dgm:cxn modelId="{AF266A55-BC0A-B24F-9D7D-0F65CE9FE224}" type="presOf" srcId="{5106B502-1AB2-A349-83F0-0CC9EA2D9A9C}" destId="{BB6478A9-AC0C-6949-B65E-EA19C0AED616}" srcOrd="0" destOrd="0" presId="urn:microsoft.com/office/officeart/2005/8/layout/vList3"/>
    <dgm:cxn modelId="{E8BD7760-1355-C74D-BB07-598CD367F286}" type="presOf" srcId="{4CEEEF1C-6EA2-F14A-991E-E5BA527B5DDD}" destId="{4584BF92-3D54-A448-B678-BA8E802DD7AA}" srcOrd="0" destOrd="0" presId="urn:microsoft.com/office/officeart/2005/8/layout/vList3"/>
    <dgm:cxn modelId="{A915A26E-CBCA-2143-9248-CFD880BF03C9}" type="presOf" srcId="{FFCFE0F4-5E49-4044-A225-5D494567D64F}" destId="{227DEC66-8510-6747-886B-2B6FC9DE62AB}" srcOrd="0" destOrd="0" presId="urn:microsoft.com/office/officeart/2005/8/layout/vList3"/>
    <dgm:cxn modelId="{22D5AB7D-3DBC-6847-82D1-87079A06CBA6}" type="presOf" srcId="{5BAA2FB4-40E2-3D44-8C39-E47021715FB0}" destId="{54D20E75-92CA-D444-BA2E-BD7B6C8535F0}" srcOrd="0" destOrd="0" presId="urn:microsoft.com/office/officeart/2005/8/layout/vList3"/>
    <dgm:cxn modelId="{4FA6CA8E-EC01-434F-B658-024DA161D288}" srcId="{FFCFE0F4-5E49-4044-A225-5D494567D64F}" destId="{5BAA2FB4-40E2-3D44-8C39-E47021715FB0}" srcOrd="2" destOrd="0" parTransId="{06336BC9-DC60-E84B-9F53-B3C1A49B6242}" sibTransId="{75E2D081-2566-4C47-AB58-88C1CC2EE450}"/>
    <dgm:cxn modelId="{35BECBB7-605A-FD47-A25F-3CEA7AC3522D}" srcId="{FFCFE0F4-5E49-4044-A225-5D494567D64F}" destId="{4CEEEF1C-6EA2-F14A-991E-E5BA527B5DDD}" srcOrd="1" destOrd="0" parTransId="{9F48DA5A-0B40-E54D-B1A8-CCCAFDF97690}" sibTransId="{85F54CCE-D766-3247-A8A3-985D7D26CBA5}"/>
    <dgm:cxn modelId="{9C6B80CD-49DF-0A4B-B714-123B61BE8BAC}" srcId="{FFCFE0F4-5E49-4044-A225-5D494567D64F}" destId="{5106B502-1AB2-A349-83F0-0CC9EA2D9A9C}" srcOrd="0" destOrd="0" parTransId="{8FE73339-8674-1041-87C4-60CE2B2EC936}" sibTransId="{ECD2F85E-D55E-A84E-978E-FC46BE318417}"/>
    <dgm:cxn modelId="{DAF58CED-FB17-0148-8F1B-EF037C0E89EB}" type="presParOf" srcId="{227DEC66-8510-6747-886B-2B6FC9DE62AB}" destId="{7FD6226E-7BAA-9347-9E8F-057FBE028D9B}" srcOrd="0" destOrd="0" presId="urn:microsoft.com/office/officeart/2005/8/layout/vList3"/>
    <dgm:cxn modelId="{62EA3096-2895-EE48-A6D1-1A09C4879B20}" type="presParOf" srcId="{7FD6226E-7BAA-9347-9E8F-057FBE028D9B}" destId="{460D8704-06DE-294A-91C1-3E0667172BE9}" srcOrd="0" destOrd="0" presId="urn:microsoft.com/office/officeart/2005/8/layout/vList3"/>
    <dgm:cxn modelId="{CB94D1BF-1DEC-5446-9D30-DC241C5BD299}" type="presParOf" srcId="{7FD6226E-7BAA-9347-9E8F-057FBE028D9B}" destId="{BB6478A9-AC0C-6949-B65E-EA19C0AED616}" srcOrd="1" destOrd="0" presId="urn:microsoft.com/office/officeart/2005/8/layout/vList3"/>
    <dgm:cxn modelId="{0FB8351A-D104-7948-B22B-A0F2993855B3}" type="presParOf" srcId="{227DEC66-8510-6747-886B-2B6FC9DE62AB}" destId="{CA0D1BB9-F097-E145-B2E4-EAA91E8C9B64}" srcOrd="1" destOrd="0" presId="urn:microsoft.com/office/officeart/2005/8/layout/vList3"/>
    <dgm:cxn modelId="{F2A5A56F-B492-A248-95D0-8991C81BFD4D}" type="presParOf" srcId="{227DEC66-8510-6747-886B-2B6FC9DE62AB}" destId="{DCC72887-A110-364B-86DB-186CDDF7F127}" srcOrd="2" destOrd="0" presId="urn:microsoft.com/office/officeart/2005/8/layout/vList3"/>
    <dgm:cxn modelId="{45A506FC-9436-1444-876B-61B9A0C1F000}" type="presParOf" srcId="{DCC72887-A110-364B-86DB-186CDDF7F127}" destId="{3DF57DAF-FAC4-404A-AE4C-873626996E65}" srcOrd="0" destOrd="0" presId="urn:microsoft.com/office/officeart/2005/8/layout/vList3"/>
    <dgm:cxn modelId="{82F6AFF3-53A4-0440-AE8F-CFC89DF881B9}" type="presParOf" srcId="{DCC72887-A110-364B-86DB-186CDDF7F127}" destId="{4584BF92-3D54-A448-B678-BA8E802DD7AA}" srcOrd="1" destOrd="0" presId="urn:microsoft.com/office/officeart/2005/8/layout/vList3"/>
    <dgm:cxn modelId="{148A4652-6635-A943-B54B-DD008C7A99AB}" type="presParOf" srcId="{227DEC66-8510-6747-886B-2B6FC9DE62AB}" destId="{4BA1D85F-1F6C-C14B-A1A9-24B56272B3F9}" srcOrd="3" destOrd="0" presId="urn:microsoft.com/office/officeart/2005/8/layout/vList3"/>
    <dgm:cxn modelId="{02B57735-7D4A-0C4A-8E45-23A6B882FCB6}" type="presParOf" srcId="{227DEC66-8510-6747-886B-2B6FC9DE62AB}" destId="{6C792D93-F73D-E64A-9E10-0269C81B6140}" srcOrd="4" destOrd="0" presId="urn:microsoft.com/office/officeart/2005/8/layout/vList3"/>
    <dgm:cxn modelId="{3B054E5A-523C-0D4A-A807-291CBABB7B08}" type="presParOf" srcId="{6C792D93-F73D-E64A-9E10-0269C81B6140}" destId="{EA75F425-6AFC-4B4E-891B-3EC48F70D003}" srcOrd="0" destOrd="0" presId="urn:microsoft.com/office/officeart/2005/8/layout/vList3"/>
    <dgm:cxn modelId="{81A68CD2-293A-1543-9CF4-B7D331A106D2}" type="presParOf" srcId="{6C792D93-F73D-E64A-9E10-0269C81B6140}" destId="{54D20E75-92CA-D444-BA2E-BD7B6C8535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DB55B-1F7F-AE42-BD2D-75FF187B8137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CE1126-E7DD-7F4A-A848-8C58E7B23123}">
      <dgm:prSet phldrT="[文字]"/>
      <dgm:spPr/>
      <dgm:t>
        <a:bodyPr/>
        <a:lstStyle/>
        <a:p>
          <a:r>
            <a:rPr lang="zh-TW" altLang="en-US" dirty="0"/>
            <a:t>自我覺察</a:t>
          </a:r>
        </a:p>
      </dgm:t>
    </dgm:pt>
    <dgm:pt modelId="{BB627BC7-6296-7D4C-897A-56DA575EC85A}" type="parTrans" cxnId="{0B6BCF41-100A-9B45-96E1-DA14EECD757B}">
      <dgm:prSet/>
      <dgm:spPr/>
      <dgm:t>
        <a:bodyPr/>
        <a:lstStyle/>
        <a:p>
          <a:endParaRPr lang="zh-TW" altLang="en-US"/>
        </a:p>
      </dgm:t>
    </dgm:pt>
    <dgm:pt modelId="{8F4F498C-75A1-A545-9C98-21E7C8F4A430}" type="sibTrans" cxnId="{0B6BCF41-100A-9B45-96E1-DA14EECD757B}">
      <dgm:prSet/>
      <dgm:spPr/>
      <dgm:t>
        <a:bodyPr/>
        <a:lstStyle/>
        <a:p>
          <a:endParaRPr lang="zh-TW" altLang="en-US"/>
        </a:p>
      </dgm:t>
    </dgm:pt>
    <dgm:pt modelId="{6DD39AD6-8E2A-F64A-8463-52AA4BDC2CFE}">
      <dgm:prSet phldrT="[文字]"/>
      <dgm:spPr/>
      <dgm:t>
        <a:bodyPr/>
        <a:lstStyle/>
        <a:p>
          <a:r>
            <a:rPr lang="zh-TW" altLang="en-US" dirty="0"/>
            <a:t>動起來</a:t>
          </a:r>
        </a:p>
      </dgm:t>
    </dgm:pt>
    <dgm:pt modelId="{197109A4-808C-4048-BC6F-56EB0E82F7CE}" type="parTrans" cxnId="{20D8698C-7C21-784B-9624-915C2A2FCC73}">
      <dgm:prSet/>
      <dgm:spPr/>
      <dgm:t>
        <a:bodyPr/>
        <a:lstStyle/>
        <a:p>
          <a:endParaRPr lang="zh-TW" altLang="en-US"/>
        </a:p>
      </dgm:t>
    </dgm:pt>
    <dgm:pt modelId="{B7BFF205-D78B-3447-9075-58544B01EC30}" type="sibTrans" cxnId="{20D8698C-7C21-784B-9624-915C2A2FCC73}">
      <dgm:prSet/>
      <dgm:spPr/>
      <dgm:t>
        <a:bodyPr/>
        <a:lstStyle/>
        <a:p>
          <a:endParaRPr lang="zh-TW" altLang="en-US"/>
        </a:p>
      </dgm:t>
    </dgm:pt>
    <dgm:pt modelId="{3ECC446E-BF60-7F46-A1BA-6D957410951A}">
      <dgm:prSet phldrT="[文字]"/>
      <dgm:spPr/>
      <dgm:t>
        <a:bodyPr/>
        <a:lstStyle/>
        <a:p>
          <a:r>
            <a:rPr lang="zh-TW" altLang="en-US" dirty="0"/>
            <a:t>訂定計畫</a:t>
          </a:r>
        </a:p>
      </dgm:t>
    </dgm:pt>
    <dgm:pt modelId="{49F47885-4C8E-0145-B49F-DD451A501205}" type="parTrans" cxnId="{EAC09B21-1394-504A-8B9A-04278B6DF4CB}">
      <dgm:prSet/>
      <dgm:spPr/>
      <dgm:t>
        <a:bodyPr/>
        <a:lstStyle/>
        <a:p>
          <a:endParaRPr lang="zh-TW" altLang="en-US"/>
        </a:p>
      </dgm:t>
    </dgm:pt>
    <dgm:pt modelId="{5317B991-2675-0347-A848-BF06DF16958B}" type="sibTrans" cxnId="{EAC09B21-1394-504A-8B9A-04278B6DF4CB}">
      <dgm:prSet/>
      <dgm:spPr/>
      <dgm:t>
        <a:bodyPr/>
        <a:lstStyle/>
        <a:p>
          <a:endParaRPr lang="zh-TW" altLang="en-US"/>
        </a:p>
      </dgm:t>
    </dgm:pt>
    <dgm:pt modelId="{6D303248-390A-CE4C-8791-BAAB981937FC}">
      <dgm:prSet phldrT="[文字]"/>
      <dgm:spPr/>
      <dgm:t>
        <a:bodyPr/>
        <a:lstStyle/>
        <a:p>
          <a:r>
            <a:rPr lang="zh-TW" altLang="en-US" dirty="0"/>
            <a:t>重新投入</a:t>
          </a:r>
          <a:r>
            <a:rPr lang="en-US" altLang="zh-TW" dirty="0"/>
            <a:t>/</a:t>
          </a:r>
          <a:r>
            <a:rPr lang="zh-TW" altLang="en-US" dirty="0"/>
            <a:t>行動</a:t>
          </a:r>
        </a:p>
      </dgm:t>
    </dgm:pt>
    <dgm:pt modelId="{FA344B21-A6CD-5E43-9CE3-9FA1D6E0670D}" type="parTrans" cxnId="{80E2000C-FA47-214F-84A7-AB30F25A899B}">
      <dgm:prSet/>
      <dgm:spPr/>
      <dgm:t>
        <a:bodyPr/>
        <a:lstStyle/>
        <a:p>
          <a:endParaRPr lang="zh-TW" altLang="en-US"/>
        </a:p>
      </dgm:t>
    </dgm:pt>
    <dgm:pt modelId="{282ED79E-E426-594D-A351-99FAA32DDD72}" type="sibTrans" cxnId="{80E2000C-FA47-214F-84A7-AB30F25A899B}">
      <dgm:prSet/>
      <dgm:spPr/>
      <dgm:t>
        <a:bodyPr/>
        <a:lstStyle/>
        <a:p>
          <a:endParaRPr lang="zh-TW" altLang="en-US"/>
        </a:p>
      </dgm:t>
    </dgm:pt>
    <dgm:pt modelId="{08B8F9C7-D04B-8E4D-B88D-7B305E604C6C}">
      <dgm:prSet phldrT="[文字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暫停</a:t>
          </a:r>
        </a:p>
      </dgm:t>
    </dgm:pt>
    <dgm:pt modelId="{3B6D5A21-300C-4C4A-9088-E21B55FF0BB3}" type="parTrans" cxnId="{AF9EBD61-D4C1-E345-ACCC-98A06B9FDFDE}">
      <dgm:prSet/>
      <dgm:spPr/>
      <dgm:t>
        <a:bodyPr/>
        <a:lstStyle/>
        <a:p>
          <a:endParaRPr lang="zh-TW" altLang="en-US"/>
        </a:p>
      </dgm:t>
    </dgm:pt>
    <dgm:pt modelId="{ADE63617-D02F-4D42-8D1D-A30F9BB89A7D}" type="sibTrans" cxnId="{AF9EBD61-D4C1-E345-ACCC-98A06B9FDFDE}">
      <dgm:prSet/>
      <dgm:spPr/>
      <dgm:t>
        <a:bodyPr/>
        <a:lstStyle/>
        <a:p>
          <a:endParaRPr lang="zh-TW" altLang="en-US"/>
        </a:p>
      </dgm:t>
    </dgm:pt>
    <dgm:pt modelId="{97F2C5B3-5E0E-FA47-B4BC-84CE25B19B68}">
      <dgm:prSet phldrT="[文字]"/>
      <dgm:spPr/>
      <dgm:t>
        <a:bodyPr/>
        <a:lstStyle/>
        <a:p>
          <a:r>
            <a:rPr lang="zh-TW" altLang="en-US" dirty="0"/>
            <a:t>說出來</a:t>
          </a:r>
        </a:p>
      </dgm:t>
    </dgm:pt>
    <dgm:pt modelId="{8649E300-9031-4E41-BFB2-B0A3ACF994FA}" type="parTrans" cxnId="{3544D433-055F-224B-BD2B-176C1475FFC2}">
      <dgm:prSet/>
      <dgm:spPr/>
      <dgm:t>
        <a:bodyPr/>
        <a:lstStyle/>
        <a:p>
          <a:endParaRPr lang="zh-TW" altLang="en-US"/>
        </a:p>
      </dgm:t>
    </dgm:pt>
    <dgm:pt modelId="{F8750045-A42F-D04F-8A3D-52E60E9BB9D4}" type="sibTrans" cxnId="{3544D433-055F-224B-BD2B-176C1475FFC2}">
      <dgm:prSet/>
      <dgm:spPr/>
      <dgm:t>
        <a:bodyPr/>
        <a:lstStyle/>
        <a:p>
          <a:endParaRPr lang="zh-TW" altLang="en-US"/>
        </a:p>
      </dgm:t>
    </dgm:pt>
    <dgm:pt modelId="{5EE52452-B59F-9A43-BEA9-82E94A4C78E9}" type="pres">
      <dgm:prSet presAssocID="{61ADB55B-1F7F-AE42-BD2D-75FF187B8137}" presName="Name0" presStyleCnt="0">
        <dgm:presLayoutVars>
          <dgm:dir/>
          <dgm:resizeHandles val="exact"/>
        </dgm:presLayoutVars>
      </dgm:prSet>
      <dgm:spPr/>
    </dgm:pt>
    <dgm:pt modelId="{5E6FB515-E1DB-A945-9A25-7E2435BF971D}" type="pres">
      <dgm:prSet presAssocID="{61ADB55B-1F7F-AE42-BD2D-75FF187B8137}" presName="cycle" presStyleCnt="0"/>
      <dgm:spPr/>
    </dgm:pt>
    <dgm:pt modelId="{56A258F5-DC3E-574D-9E70-89AD8848F22D}" type="pres">
      <dgm:prSet presAssocID="{5DCE1126-E7DD-7F4A-A848-8C58E7B23123}" presName="nodeFirstNode" presStyleLbl="node1" presStyleIdx="0" presStyleCnt="6">
        <dgm:presLayoutVars>
          <dgm:bulletEnabled val="1"/>
        </dgm:presLayoutVars>
      </dgm:prSet>
      <dgm:spPr/>
    </dgm:pt>
    <dgm:pt modelId="{D790517A-203B-CB40-8DDE-5E455C0537CD}" type="pres">
      <dgm:prSet presAssocID="{8F4F498C-75A1-A545-9C98-21E7C8F4A430}" presName="sibTransFirstNode" presStyleLbl="bgShp" presStyleIdx="0" presStyleCnt="1"/>
      <dgm:spPr/>
    </dgm:pt>
    <dgm:pt modelId="{C4C94DE8-C71D-EA4B-BDBB-50D02FA84E2E}" type="pres">
      <dgm:prSet presAssocID="{08B8F9C7-D04B-8E4D-B88D-7B305E604C6C}" presName="nodeFollowingNodes" presStyleLbl="node1" presStyleIdx="1" presStyleCnt="6">
        <dgm:presLayoutVars>
          <dgm:bulletEnabled val="1"/>
        </dgm:presLayoutVars>
      </dgm:prSet>
      <dgm:spPr/>
    </dgm:pt>
    <dgm:pt modelId="{C86F6958-8495-FC4C-B375-12832BC031A6}" type="pres">
      <dgm:prSet presAssocID="{6DD39AD6-8E2A-F64A-8463-52AA4BDC2CFE}" presName="nodeFollowingNodes" presStyleLbl="node1" presStyleIdx="2" presStyleCnt="6">
        <dgm:presLayoutVars>
          <dgm:bulletEnabled val="1"/>
        </dgm:presLayoutVars>
      </dgm:prSet>
      <dgm:spPr/>
    </dgm:pt>
    <dgm:pt modelId="{05264F79-A225-8546-8C11-ACB0950F74EC}" type="pres">
      <dgm:prSet presAssocID="{97F2C5B3-5E0E-FA47-B4BC-84CE25B19B68}" presName="nodeFollowingNodes" presStyleLbl="node1" presStyleIdx="3" presStyleCnt="6">
        <dgm:presLayoutVars>
          <dgm:bulletEnabled val="1"/>
        </dgm:presLayoutVars>
      </dgm:prSet>
      <dgm:spPr/>
    </dgm:pt>
    <dgm:pt modelId="{2FB2019E-5734-184B-8CC1-E84CEA0746FA}" type="pres">
      <dgm:prSet presAssocID="{3ECC446E-BF60-7F46-A1BA-6D957410951A}" presName="nodeFollowingNodes" presStyleLbl="node1" presStyleIdx="4" presStyleCnt="6">
        <dgm:presLayoutVars>
          <dgm:bulletEnabled val="1"/>
        </dgm:presLayoutVars>
      </dgm:prSet>
      <dgm:spPr/>
    </dgm:pt>
    <dgm:pt modelId="{B6270A2A-B6C9-9144-AA22-AC9B00F528AB}" type="pres">
      <dgm:prSet presAssocID="{6D303248-390A-CE4C-8791-BAAB981937FC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CFD480B-4135-C545-AB3E-24E31BEBC248}" type="presOf" srcId="{61ADB55B-1F7F-AE42-BD2D-75FF187B8137}" destId="{5EE52452-B59F-9A43-BEA9-82E94A4C78E9}" srcOrd="0" destOrd="0" presId="urn:microsoft.com/office/officeart/2005/8/layout/cycle3"/>
    <dgm:cxn modelId="{80E2000C-FA47-214F-84A7-AB30F25A899B}" srcId="{61ADB55B-1F7F-AE42-BD2D-75FF187B8137}" destId="{6D303248-390A-CE4C-8791-BAAB981937FC}" srcOrd="5" destOrd="0" parTransId="{FA344B21-A6CD-5E43-9CE3-9FA1D6E0670D}" sibTransId="{282ED79E-E426-594D-A351-99FAA32DDD72}"/>
    <dgm:cxn modelId="{1A0D1E21-88FB-C448-A81B-A7879973E11B}" type="presOf" srcId="{6D303248-390A-CE4C-8791-BAAB981937FC}" destId="{B6270A2A-B6C9-9144-AA22-AC9B00F528AB}" srcOrd="0" destOrd="0" presId="urn:microsoft.com/office/officeart/2005/8/layout/cycle3"/>
    <dgm:cxn modelId="{EAC09B21-1394-504A-8B9A-04278B6DF4CB}" srcId="{61ADB55B-1F7F-AE42-BD2D-75FF187B8137}" destId="{3ECC446E-BF60-7F46-A1BA-6D957410951A}" srcOrd="4" destOrd="0" parTransId="{49F47885-4C8E-0145-B49F-DD451A501205}" sibTransId="{5317B991-2675-0347-A848-BF06DF16958B}"/>
    <dgm:cxn modelId="{3544D433-055F-224B-BD2B-176C1475FFC2}" srcId="{61ADB55B-1F7F-AE42-BD2D-75FF187B8137}" destId="{97F2C5B3-5E0E-FA47-B4BC-84CE25B19B68}" srcOrd="3" destOrd="0" parTransId="{8649E300-9031-4E41-BFB2-B0A3ACF994FA}" sibTransId="{F8750045-A42F-D04F-8A3D-52E60E9BB9D4}"/>
    <dgm:cxn modelId="{F669173A-F22B-954D-B617-AE27B3068016}" type="presOf" srcId="{08B8F9C7-D04B-8E4D-B88D-7B305E604C6C}" destId="{C4C94DE8-C71D-EA4B-BDBB-50D02FA84E2E}" srcOrd="0" destOrd="0" presId="urn:microsoft.com/office/officeart/2005/8/layout/cycle3"/>
    <dgm:cxn modelId="{0B6BCF41-100A-9B45-96E1-DA14EECD757B}" srcId="{61ADB55B-1F7F-AE42-BD2D-75FF187B8137}" destId="{5DCE1126-E7DD-7F4A-A848-8C58E7B23123}" srcOrd="0" destOrd="0" parTransId="{BB627BC7-6296-7D4C-897A-56DA575EC85A}" sibTransId="{8F4F498C-75A1-A545-9C98-21E7C8F4A430}"/>
    <dgm:cxn modelId="{E4602944-C1AB-E343-93AF-FF047AA096A1}" type="presOf" srcId="{97F2C5B3-5E0E-FA47-B4BC-84CE25B19B68}" destId="{05264F79-A225-8546-8C11-ACB0950F74EC}" srcOrd="0" destOrd="0" presId="urn:microsoft.com/office/officeart/2005/8/layout/cycle3"/>
    <dgm:cxn modelId="{A6737C4E-DFAB-6247-8C59-36B3B8C75C53}" type="presOf" srcId="{6DD39AD6-8E2A-F64A-8463-52AA4BDC2CFE}" destId="{C86F6958-8495-FC4C-B375-12832BC031A6}" srcOrd="0" destOrd="0" presId="urn:microsoft.com/office/officeart/2005/8/layout/cycle3"/>
    <dgm:cxn modelId="{7CFBEB5A-6CA2-2841-A74C-060F8579B356}" type="presOf" srcId="{5DCE1126-E7DD-7F4A-A848-8C58E7B23123}" destId="{56A258F5-DC3E-574D-9E70-89AD8848F22D}" srcOrd="0" destOrd="0" presId="urn:microsoft.com/office/officeart/2005/8/layout/cycle3"/>
    <dgm:cxn modelId="{AF9EBD61-D4C1-E345-ACCC-98A06B9FDFDE}" srcId="{61ADB55B-1F7F-AE42-BD2D-75FF187B8137}" destId="{08B8F9C7-D04B-8E4D-B88D-7B305E604C6C}" srcOrd="1" destOrd="0" parTransId="{3B6D5A21-300C-4C4A-9088-E21B55FF0BB3}" sibTransId="{ADE63617-D02F-4D42-8D1D-A30F9BB89A7D}"/>
    <dgm:cxn modelId="{20D8698C-7C21-784B-9624-915C2A2FCC73}" srcId="{61ADB55B-1F7F-AE42-BD2D-75FF187B8137}" destId="{6DD39AD6-8E2A-F64A-8463-52AA4BDC2CFE}" srcOrd="2" destOrd="0" parTransId="{197109A4-808C-4048-BC6F-56EB0E82F7CE}" sibTransId="{B7BFF205-D78B-3447-9075-58544B01EC30}"/>
    <dgm:cxn modelId="{8B5F43C0-4ED2-1B4D-B442-DC3488DFE7A1}" type="presOf" srcId="{8F4F498C-75A1-A545-9C98-21E7C8F4A430}" destId="{D790517A-203B-CB40-8DDE-5E455C0537CD}" srcOrd="0" destOrd="0" presId="urn:microsoft.com/office/officeart/2005/8/layout/cycle3"/>
    <dgm:cxn modelId="{6F23D5D6-1A7D-F84B-8CBE-9EEEE56AB79E}" type="presOf" srcId="{3ECC446E-BF60-7F46-A1BA-6D957410951A}" destId="{2FB2019E-5734-184B-8CC1-E84CEA0746FA}" srcOrd="0" destOrd="0" presId="urn:microsoft.com/office/officeart/2005/8/layout/cycle3"/>
    <dgm:cxn modelId="{CF108F82-295D-7144-A3FB-51303A4DDD8A}" type="presParOf" srcId="{5EE52452-B59F-9A43-BEA9-82E94A4C78E9}" destId="{5E6FB515-E1DB-A945-9A25-7E2435BF971D}" srcOrd="0" destOrd="0" presId="urn:microsoft.com/office/officeart/2005/8/layout/cycle3"/>
    <dgm:cxn modelId="{FE996FEB-8EB8-0846-9665-0D609379239B}" type="presParOf" srcId="{5E6FB515-E1DB-A945-9A25-7E2435BF971D}" destId="{56A258F5-DC3E-574D-9E70-89AD8848F22D}" srcOrd="0" destOrd="0" presId="urn:microsoft.com/office/officeart/2005/8/layout/cycle3"/>
    <dgm:cxn modelId="{F671B606-40A4-0144-BF88-04A28AA2BAD8}" type="presParOf" srcId="{5E6FB515-E1DB-A945-9A25-7E2435BF971D}" destId="{D790517A-203B-CB40-8DDE-5E455C0537CD}" srcOrd="1" destOrd="0" presId="urn:microsoft.com/office/officeart/2005/8/layout/cycle3"/>
    <dgm:cxn modelId="{2F6FFA01-9CF9-A843-B86C-37B91906A8A5}" type="presParOf" srcId="{5E6FB515-E1DB-A945-9A25-7E2435BF971D}" destId="{C4C94DE8-C71D-EA4B-BDBB-50D02FA84E2E}" srcOrd="2" destOrd="0" presId="urn:microsoft.com/office/officeart/2005/8/layout/cycle3"/>
    <dgm:cxn modelId="{DB5DAF4B-CAB0-E04D-B9D6-1D3390C83E21}" type="presParOf" srcId="{5E6FB515-E1DB-A945-9A25-7E2435BF971D}" destId="{C86F6958-8495-FC4C-B375-12832BC031A6}" srcOrd="3" destOrd="0" presId="urn:microsoft.com/office/officeart/2005/8/layout/cycle3"/>
    <dgm:cxn modelId="{F192BC93-AA07-D541-A7E3-B74BC3118A76}" type="presParOf" srcId="{5E6FB515-E1DB-A945-9A25-7E2435BF971D}" destId="{05264F79-A225-8546-8C11-ACB0950F74EC}" srcOrd="4" destOrd="0" presId="urn:microsoft.com/office/officeart/2005/8/layout/cycle3"/>
    <dgm:cxn modelId="{3849D955-BE39-E64C-8BCC-ECEB431DEC97}" type="presParOf" srcId="{5E6FB515-E1DB-A945-9A25-7E2435BF971D}" destId="{2FB2019E-5734-184B-8CC1-E84CEA0746FA}" srcOrd="5" destOrd="0" presId="urn:microsoft.com/office/officeart/2005/8/layout/cycle3"/>
    <dgm:cxn modelId="{28F1895F-BF6E-7547-9A56-430F10C6C1BC}" type="presParOf" srcId="{5E6FB515-E1DB-A945-9A25-7E2435BF971D}" destId="{B6270A2A-B6C9-9144-AA22-AC9B00F528A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6AC9-269E-7E4C-9F65-D12B9AF20071}">
      <dsp:nvSpPr>
        <dsp:cNvPr id="0" name=""/>
        <dsp:cNvSpPr/>
      </dsp:nvSpPr>
      <dsp:spPr>
        <a:xfrm>
          <a:off x="1291" y="1489424"/>
          <a:ext cx="2115665" cy="21156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32" tIns="44450" rIns="116432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睡眠</a:t>
          </a:r>
        </a:p>
      </dsp:txBody>
      <dsp:txXfrm>
        <a:off x="311123" y="1799256"/>
        <a:ext cx="1496001" cy="1496001"/>
      </dsp:txXfrm>
    </dsp:sp>
    <dsp:sp modelId="{C365C9EA-D8C1-CB41-9FAC-AE0B629FEA1B}">
      <dsp:nvSpPr>
        <dsp:cNvPr id="0" name=""/>
        <dsp:cNvSpPr/>
      </dsp:nvSpPr>
      <dsp:spPr>
        <a:xfrm>
          <a:off x="1693824" y="1489424"/>
          <a:ext cx="2115665" cy="2115665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32" tIns="44450" rIns="116432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疲勞</a:t>
          </a:r>
        </a:p>
      </dsp:txBody>
      <dsp:txXfrm>
        <a:off x="2003656" y="1799256"/>
        <a:ext cx="1496001" cy="1496001"/>
      </dsp:txXfrm>
    </dsp:sp>
    <dsp:sp modelId="{D9B3701F-7955-8D41-96F9-61020FA270F9}">
      <dsp:nvSpPr>
        <dsp:cNvPr id="0" name=""/>
        <dsp:cNvSpPr/>
      </dsp:nvSpPr>
      <dsp:spPr>
        <a:xfrm>
          <a:off x="3386357" y="1489424"/>
          <a:ext cx="2115665" cy="2115665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32" tIns="44450" rIns="116432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情緒</a:t>
          </a:r>
        </a:p>
      </dsp:txBody>
      <dsp:txXfrm>
        <a:off x="3696189" y="1799256"/>
        <a:ext cx="1496001" cy="1496001"/>
      </dsp:txXfrm>
    </dsp:sp>
    <dsp:sp modelId="{1BA05DFB-6F8D-794D-932D-48F391E4D0B9}">
      <dsp:nvSpPr>
        <dsp:cNvPr id="0" name=""/>
        <dsp:cNvSpPr/>
      </dsp:nvSpPr>
      <dsp:spPr>
        <a:xfrm>
          <a:off x="5078889" y="1489424"/>
          <a:ext cx="2115665" cy="2115665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32" tIns="44450" rIns="116432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健康</a:t>
          </a:r>
        </a:p>
      </dsp:txBody>
      <dsp:txXfrm>
        <a:off x="5388721" y="1799256"/>
        <a:ext cx="1496001" cy="1496001"/>
      </dsp:txXfrm>
    </dsp:sp>
    <dsp:sp modelId="{DFC86607-3F50-B943-9C65-B5F73D3276C9}">
      <dsp:nvSpPr>
        <dsp:cNvPr id="0" name=""/>
        <dsp:cNvSpPr/>
      </dsp:nvSpPr>
      <dsp:spPr>
        <a:xfrm>
          <a:off x="6771422" y="1489424"/>
          <a:ext cx="2115665" cy="2115665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32" tIns="44450" rIns="116432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人際</a:t>
          </a:r>
          <a:r>
            <a:rPr lang="en-US" altLang="zh-TW" sz="3500" kern="1200" dirty="0"/>
            <a:t>/</a:t>
          </a:r>
          <a:r>
            <a:rPr lang="zh-TW" altLang="en-US" sz="3500" kern="1200" dirty="0"/>
            <a:t>家庭</a:t>
          </a:r>
        </a:p>
      </dsp:txBody>
      <dsp:txXfrm>
        <a:off x="7081254" y="1799256"/>
        <a:ext cx="1496001" cy="1496001"/>
      </dsp:txXfrm>
    </dsp:sp>
    <dsp:sp modelId="{55759643-4803-254E-9765-792A00758DA9}">
      <dsp:nvSpPr>
        <dsp:cNvPr id="0" name=""/>
        <dsp:cNvSpPr/>
      </dsp:nvSpPr>
      <dsp:spPr>
        <a:xfrm>
          <a:off x="8463955" y="1489424"/>
          <a:ext cx="2115665" cy="2115665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32" tIns="44450" rIns="116432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自我表現</a:t>
          </a:r>
        </a:p>
      </dsp:txBody>
      <dsp:txXfrm>
        <a:off x="8773787" y="1799256"/>
        <a:ext cx="1496001" cy="1496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478A9-AC0C-6949-B65E-EA19C0AED616}">
      <dsp:nvSpPr>
        <dsp:cNvPr id="0" name=""/>
        <dsp:cNvSpPr/>
      </dsp:nvSpPr>
      <dsp:spPr>
        <a:xfrm rot="10800000">
          <a:off x="1876436" y="1075"/>
          <a:ext cx="5955132" cy="150583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3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3600" kern="1200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rPr>
            <a:t>關鍵：不可迴避</a:t>
          </a:r>
          <a:endParaRPr lang="zh-TW" altLang="en-US" sz="3600" kern="1200" dirty="0">
            <a:solidFill>
              <a:schemeClr val="tx1"/>
            </a:solidFill>
          </a:endParaRPr>
        </a:p>
      </dsp:txBody>
      <dsp:txXfrm rot="10800000">
        <a:off x="2252895" y="1075"/>
        <a:ext cx="5578673" cy="1505836"/>
      </dsp:txXfrm>
    </dsp:sp>
    <dsp:sp modelId="{460D8704-06DE-294A-91C1-3E0667172BE9}">
      <dsp:nvSpPr>
        <dsp:cNvPr id="0" name=""/>
        <dsp:cNvSpPr/>
      </dsp:nvSpPr>
      <dsp:spPr>
        <a:xfrm>
          <a:off x="1123517" y="1075"/>
          <a:ext cx="1505836" cy="1505836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4BF92-3D54-A448-B678-BA8E802DD7AA}">
      <dsp:nvSpPr>
        <dsp:cNvPr id="0" name=""/>
        <dsp:cNvSpPr/>
      </dsp:nvSpPr>
      <dsp:spPr>
        <a:xfrm rot="10800000">
          <a:off x="1876436" y="1956415"/>
          <a:ext cx="5955132" cy="150583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rPr>
            <a:t>目標：不是消除壓力，而是壓力與自我間調節策略是否得宜</a:t>
          </a:r>
          <a:endParaRPr kumimoji="1" lang="en-US" altLang="zh-TW" sz="2800" kern="1200" dirty="0">
            <a:solidFill>
              <a:schemeClr val="tx1">
                <a:lumMod val="75000"/>
                <a:lumOff val="25000"/>
              </a:schemeClr>
            </a:solidFill>
            <a:latin typeface="Songti SC" panose="02010600040101010101" pitchFamily="2" charset="-122"/>
            <a:ea typeface="Songti SC" panose="02010600040101010101" pitchFamily="2" charset="-122"/>
          </a:endParaRPr>
        </a:p>
      </dsp:txBody>
      <dsp:txXfrm rot="10800000">
        <a:off x="2252895" y="1956415"/>
        <a:ext cx="5578673" cy="1505836"/>
      </dsp:txXfrm>
    </dsp:sp>
    <dsp:sp modelId="{3DF57DAF-FAC4-404A-AE4C-873626996E65}">
      <dsp:nvSpPr>
        <dsp:cNvPr id="0" name=""/>
        <dsp:cNvSpPr/>
      </dsp:nvSpPr>
      <dsp:spPr>
        <a:xfrm>
          <a:off x="1123517" y="1956415"/>
          <a:ext cx="1505836" cy="1505836"/>
        </a:xfrm>
        <a:prstGeom prst="ellipse">
          <a:avLst/>
        </a:prstGeom>
        <a:solidFill>
          <a:schemeClr val="accent1">
            <a:tint val="50000"/>
            <a:alpha val="90000"/>
            <a:hueOff val="36168"/>
            <a:satOff val="-1390"/>
            <a:lumOff val="4885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20E75-92CA-D444-BA2E-BD7B6C8535F0}">
      <dsp:nvSpPr>
        <dsp:cNvPr id="0" name=""/>
        <dsp:cNvSpPr/>
      </dsp:nvSpPr>
      <dsp:spPr>
        <a:xfrm rot="10800000">
          <a:off x="1876436" y="3911755"/>
          <a:ext cx="5955132" cy="150583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03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rPr>
            <a:t>原則：減量、拆解、循序漸進、增加抗壓力</a:t>
          </a:r>
          <a:endParaRPr kumimoji="1" lang="en-US" altLang="zh-TW" sz="2800" kern="1200" dirty="0">
            <a:solidFill>
              <a:schemeClr val="tx1">
                <a:lumMod val="85000"/>
                <a:lumOff val="15000"/>
              </a:schemeClr>
            </a:solidFill>
            <a:latin typeface="Songti SC" panose="02010600040101010101" pitchFamily="2" charset="-122"/>
            <a:ea typeface="Songti SC" panose="02010600040101010101" pitchFamily="2" charset="-122"/>
          </a:endParaRPr>
        </a:p>
      </dsp:txBody>
      <dsp:txXfrm rot="10800000">
        <a:off x="2252895" y="3911755"/>
        <a:ext cx="5578673" cy="1505836"/>
      </dsp:txXfrm>
    </dsp:sp>
    <dsp:sp modelId="{EA75F425-6AFC-4B4E-891B-3EC48F70D003}">
      <dsp:nvSpPr>
        <dsp:cNvPr id="0" name=""/>
        <dsp:cNvSpPr/>
      </dsp:nvSpPr>
      <dsp:spPr>
        <a:xfrm>
          <a:off x="1123517" y="3911755"/>
          <a:ext cx="1505836" cy="1505836"/>
        </a:xfrm>
        <a:prstGeom prst="ellipse">
          <a:avLst/>
        </a:prstGeom>
        <a:solidFill>
          <a:schemeClr val="accent1">
            <a:tint val="50000"/>
            <a:alpha val="90000"/>
            <a:hueOff val="72337"/>
            <a:satOff val="-2780"/>
            <a:lumOff val="977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0517A-203B-CB40-8DDE-5E455C0537CD}">
      <dsp:nvSpPr>
        <dsp:cNvPr id="0" name=""/>
        <dsp:cNvSpPr/>
      </dsp:nvSpPr>
      <dsp:spPr>
        <a:xfrm>
          <a:off x="2908774" y="-3336"/>
          <a:ext cx="5493388" cy="5493388"/>
        </a:xfrm>
        <a:prstGeom prst="circularArrow">
          <a:avLst>
            <a:gd name="adj1" fmla="val 5274"/>
            <a:gd name="adj2" fmla="val 312630"/>
            <a:gd name="adj3" fmla="val 14196144"/>
            <a:gd name="adj4" fmla="val 1714576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258F5-DC3E-574D-9E70-89AD8848F22D}">
      <dsp:nvSpPr>
        <dsp:cNvPr id="0" name=""/>
        <dsp:cNvSpPr/>
      </dsp:nvSpPr>
      <dsp:spPr>
        <a:xfrm>
          <a:off x="4592306" y="2908"/>
          <a:ext cx="2126323" cy="1063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自我覺察</a:t>
          </a:r>
        </a:p>
      </dsp:txBody>
      <dsp:txXfrm>
        <a:off x="4644205" y="54807"/>
        <a:ext cx="2022525" cy="959363"/>
      </dsp:txXfrm>
    </dsp:sp>
    <dsp:sp modelId="{C4C94DE8-C71D-EA4B-BDBB-50D02FA84E2E}">
      <dsp:nvSpPr>
        <dsp:cNvPr id="0" name=""/>
        <dsp:cNvSpPr/>
      </dsp:nvSpPr>
      <dsp:spPr>
        <a:xfrm>
          <a:off x="6522291" y="1117185"/>
          <a:ext cx="2126323" cy="1063161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暫停</a:t>
          </a:r>
        </a:p>
      </dsp:txBody>
      <dsp:txXfrm>
        <a:off x="6574190" y="1169084"/>
        <a:ext cx="2022525" cy="959363"/>
      </dsp:txXfrm>
    </dsp:sp>
    <dsp:sp modelId="{C86F6958-8495-FC4C-B375-12832BC031A6}">
      <dsp:nvSpPr>
        <dsp:cNvPr id="0" name=""/>
        <dsp:cNvSpPr/>
      </dsp:nvSpPr>
      <dsp:spPr>
        <a:xfrm>
          <a:off x="6522291" y="3345740"/>
          <a:ext cx="2126323" cy="1063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動起來</a:t>
          </a:r>
        </a:p>
      </dsp:txBody>
      <dsp:txXfrm>
        <a:off x="6574190" y="3397639"/>
        <a:ext cx="2022525" cy="959363"/>
      </dsp:txXfrm>
    </dsp:sp>
    <dsp:sp modelId="{05264F79-A225-8546-8C11-ACB0950F74EC}">
      <dsp:nvSpPr>
        <dsp:cNvPr id="0" name=""/>
        <dsp:cNvSpPr/>
      </dsp:nvSpPr>
      <dsp:spPr>
        <a:xfrm>
          <a:off x="4592306" y="4460018"/>
          <a:ext cx="2126323" cy="1063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說出來</a:t>
          </a:r>
        </a:p>
      </dsp:txBody>
      <dsp:txXfrm>
        <a:off x="4644205" y="4511917"/>
        <a:ext cx="2022525" cy="959363"/>
      </dsp:txXfrm>
    </dsp:sp>
    <dsp:sp modelId="{2FB2019E-5734-184B-8CC1-E84CEA0746FA}">
      <dsp:nvSpPr>
        <dsp:cNvPr id="0" name=""/>
        <dsp:cNvSpPr/>
      </dsp:nvSpPr>
      <dsp:spPr>
        <a:xfrm>
          <a:off x="2662321" y="3345740"/>
          <a:ext cx="2126323" cy="1063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訂定計畫</a:t>
          </a:r>
        </a:p>
      </dsp:txBody>
      <dsp:txXfrm>
        <a:off x="2714220" y="3397639"/>
        <a:ext cx="2022525" cy="959363"/>
      </dsp:txXfrm>
    </dsp:sp>
    <dsp:sp modelId="{B6270A2A-B6C9-9144-AA22-AC9B00F528AB}">
      <dsp:nvSpPr>
        <dsp:cNvPr id="0" name=""/>
        <dsp:cNvSpPr/>
      </dsp:nvSpPr>
      <dsp:spPr>
        <a:xfrm>
          <a:off x="2662321" y="1117185"/>
          <a:ext cx="2126323" cy="1063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/>
            <a:t>重新投入</a:t>
          </a:r>
          <a:r>
            <a:rPr lang="en-US" altLang="zh-TW" sz="2300" kern="1200" dirty="0"/>
            <a:t>/</a:t>
          </a:r>
          <a:r>
            <a:rPr lang="zh-TW" altLang="en-US" sz="2300" kern="1200" dirty="0"/>
            <a:t>行動</a:t>
          </a:r>
        </a:p>
      </dsp:txBody>
      <dsp:txXfrm>
        <a:off x="2714220" y="1169084"/>
        <a:ext cx="2022525" cy="959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3223-8C59-2D4E-982D-BB761512D4DF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F3D1-E65F-B04D-8866-ABB1A3D5DD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436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296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863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167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206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848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23167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15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01DE6-581E-44B8-B87B-E2D16C344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899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35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996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498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1630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746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937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786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673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F3D1-E65F-B04D-8866-ABB1A3D5DD60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60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ED287-0A34-575B-F824-36AD51E73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AF3F308-41E6-B8BC-7844-361BC9E0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DF0E8E-CE3E-B859-6256-AAE785A2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FC1FCD-B483-5ED7-A17F-A02D2CE0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F2044E-ED84-5B40-583C-F8753913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406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E5049-830D-4A31-40B4-5B6DAAD8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38E618-3323-6EF4-7C8A-F80B88A95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5AF84F-9BB4-A48C-B92E-66B44C1C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7A28B0-0461-3CBF-DD3C-C4511C68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F97623-5C0E-3A26-93F1-2870F338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618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E0823E-236B-2DA3-3B01-5DDF5737B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FEF4B1-D6B8-02E3-8E76-3F9638EE5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3D2F72-BD8E-CADC-863B-5CA20D87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203710-C4E4-F4A9-7F3C-8B430A32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AB5EF4-BE27-9741-5092-6982DA26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1699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3740" r="10446" b="29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7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72390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09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50456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28522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06588" y="1902965"/>
            <a:ext cx="1922669" cy="2002511"/>
          </a:xfrm>
          <a:custGeom>
            <a:avLst/>
            <a:gdLst>
              <a:gd name="connsiteX0" fmla="*/ 919944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4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4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6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8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4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6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6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/>
          </p:nvPr>
        </p:nvSpPr>
        <p:spPr>
          <a:xfrm>
            <a:off x="1061029" y="2096432"/>
            <a:ext cx="3137939" cy="1912007"/>
          </a:xfrm>
          <a:custGeom>
            <a:avLst/>
            <a:gdLst>
              <a:gd name="connsiteX0" fmla="*/ 307941 w 3137939"/>
              <a:gd name="connsiteY0" fmla="*/ 425 h 1912007"/>
              <a:gd name="connsiteX1" fmla="*/ 1996626 w 3137939"/>
              <a:gd name="connsiteY1" fmla="*/ 26857 h 1912007"/>
              <a:gd name="connsiteX2" fmla="*/ 3003763 w 3137939"/>
              <a:gd name="connsiteY2" fmla="*/ 264438 h 1912007"/>
              <a:gd name="connsiteX3" fmla="*/ 3101727 w 3137939"/>
              <a:gd name="connsiteY3" fmla="*/ 1347323 h 1912007"/>
              <a:gd name="connsiteX4" fmla="*/ 2209740 w 3137939"/>
              <a:gd name="connsiteY4" fmla="*/ 1459227 h 1912007"/>
              <a:gd name="connsiteX5" fmla="*/ 2433166 w 3137939"/>
              <a:gd name="connsiteY5" fmla="*/ 1912007 h 1912007"/>
              <a:gd name="connsiteX6" fmla="*/ 1544617 w 3137939"/>
              <a:gd name="connsiteY6" fmla="*/ 1502267 h 1912007"/>
              <a:gd name="connsiteX7" fmla="*/ 460141 w 3137939"/>
              <a:gd name="connsiteY7" fmla="*/ 1474721 h 1912007"/>
              <a:gd name="connsiteX8" fmla="*/ 4695 w 3137939"/>
              <a:gd name="connsiteY8" fmla="*/ 925531 h 1912007"/>
              <a:gd name="connsiteX9" fmla="*/ 80316 w 3137939"/>
              <a:gd name="connsiteY9" fmla="*/ 47516 h 1912007"/>
              <a:gd name="connsiteX10" fmla="*/ 100940 w 3137939"/>
              <a:gd name="connsiteY10" fmla="*/ 4476 h 1912007"/>
              <a:gd name="connsiteX11" fmla="*/ 307941 w 3137939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9" h="1912007">
                <a:moveTo>
                  <a:pt x="307941" y="425"/>
                </a:moveTo>
                <a:cubicBezTo>
                  <a:pt x="816119" y="-3836"/>
                  <a:pt x="1485323" y="25351"/>
                  <a:pt x="1996626" y="26857"/>
                </a:cubicBezTo>
                <a:cubicBezTo>
                  <a:pt x="2391919" y="33744"/>
                  <a:pt x="2845646" y="-105706"/>
                  <a:pt x="3003763" y="264438"/>
                </a:cubicBezTo>
                <a:cubicBezTo>
                  <a:pt x="3070791" y="409052"/>
                  <a:pt x="3201409" y="1218203"/>
                  <a:pt x="3101727" y="1347323"/>
                </a:cubicBezTo>
                <a:cubicBezTo>
                  <a:pt x="2983139" y="1538420"/>
                  <a:pt x="2397075" y="1454062"/>
                  <a:pt x="2209740" y="1459227"/>
                </a:cubicBezTo>
                <a:cubicBezTo>
                  <a:pt x="2276768" y="1603841"/>
                  <a:pt x="2364420" y="1746734"/>
                  <a:pt x="2433166" y="1912007"/>
                </a:cubicBezTo>
                <a:cubicBezTo>
                  <a:pt x="2075684" y="1819041"/>
                  <a:pt x="1900381" y="1553915"/>
                  <a:pt x="1544617" y="1502267"/>
                </a:cubicBezTo>
                <a:cubicBezTo>
                  <a:pt x="1209478" y="1471278"/>
                  <a:pt x="814185" y="1483329"/>
                  <a:pt x="460141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1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1"/>
          </p:nvPr>
        </p:nvSpPr>
        <p:spPr>
          <a:xfrm>
            <a:off x="4529706" y="2096432"/>
            <a:ext cx="3136393" cy="1912007"/>
          </a:xfrm>
          <a:custGeom>
            <a:avLst/>
            <a:gdLst>
              <a:gd name="connsiteX0" fmla="*/ 307790 w 3136393"/>
              <a:gd name="connsiteY0" fmla="*/ 425 h 1912007"/>
              <a:gd name="connsiteX1" fmla="*/ 1995642 w 3136393"/>
              <a:gd name="connsiteY1" fmla="*/ 26857 h 1912007"/>
              <a:gd name="connsiteX2" fmla="*/ 3002283 w 3136393"/>
              <a:gd name="connsiteY2" fmla="*/ 264438 h 1912007"/>
              <a:gd name="connsiteX3" fmla="*/ 3100199 w 3136393"/>
              <a:gd name="connsiteY3" fmla="*/ 1347323 h 1912007"/>
              <a:gd name="connsiteX4" fmla="*/ 2208652 w 3136393"/>
              <a:gd name="connsiteY4" fmla="*/ 1459227 h 1912007"/>
              <a:gd name="connsiteX5" fmla="*/ 2431968 w 3136393"/>
              <a:gd name="connsiteY5" fmla="*/ 1912007 h 1912007"/>
              <a:gd name="connsiteX6" fmla="*/ 1543856 w 3136393"/>
              <a:gd name="connsiteY6" fmla="*/ 1502267 h 1912007"/>
              <a:gd name="connsiteX7" fmla="*/ 459914 w 3136393"/>
              <a:gd name="connsiteY7" fmla="*/ 1474721 h 1912007"/>
              <a:gd name="connsiteX8" fmla="*/ 4692 w 3136393"/>
              <a:gd name="connsiteY8" fmla="*/ 925531 h 1912007"/>
              <a:gd name="connsiteX9" fmla="*/ 80276 w 3136393"/>
              <a:gd name="connsiteY9" fmla="*/ 47516 h 1912007"/>
              <a:gd name="connsiteX10" fmla="*/ 100890 w 3136393"/>
              <a:gd name="connsiteY10" fmla="*/ 4476 h 1912007"/>
              <a:gd name="connsiteX11" fmla="*/ 307790 w 3136393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6393" h="1912007">
                <a:moveTo>
                  <a:pt x="307790" y="425"/>
                </a:moveTo>
                <a:cubicBezTo>
                  <a:pt x="815717" y="-3836"/>
                  <a:pt x="1484592" y="25351"/>
                  <a:pt x="1995642" y="26857"/>
                </a:cubicBezTo>
                <a:cubicBezTo>
                  <a:pt x="2390740" y="33744"/>
                  <a:pt x="2844244" y="-105706"/>
                  <a:pt x="3002283" y="264438"/>
                </a:cubicBezTo>
                <a:cubicBezTo>
                  <a:pt x="3069278" y="409052"/>
                  <a:pt x="3199832" y="1218203"/>
                  <a:pt x="3100199" y="1347323"/>
                </a:cubicBezTo>
                <a:cubicBezTo>
                  <a:pt x="2981669" y="1538420"/>
                  <a:pt x="2395894" y="1454062"/>
                  <a:pt x="2208652" y="1459227"/>
                </a:cubicBezTo>
                <a:cubicBezTo>
                  <a:pt x="2275646" y="1603841"/>
                  <a:pt x="2363255" y="1746734"/>
                  <a:pt x="2431968" y="1912007"/>
                </a:cubicBezTo>
                <a:cubicBezTo>
                  <a:pt x="2074662" y="1819041"/>
                  <a:pt x="1899445" y="1553915"/>
                  <a:pt x="1543856" y="1502267"/>
                </a:cubicBezTo>
                <a:cubicBezTo>
                  <a:pt x="1208882" y="1471278"/>
                  <a:pt x="813784" y="1483329"/>
                  <a:pt x="459914" y="1474721"/>
                </a:cubicBezTo>
                <a:cubicBezTo>
                  <a:pt x="63098" y="1466113"/>
                  <a:pt x="-22793" y="1364539"/>
                  <a:pt x="4692" y="925531"/>
                </a:cubicBezTo>
                <a:cubicBezTo>
                  <a:pt x="35613" y="632860"/>
                  <a:pt x="39049" y="350518"/>
                  <a:pt x="80276" y="47516"/>
                </a:cubicBezTo>
                <a:lnTo>
                  <a:pt x="100890" y="4476"/>
                </a:lnTo>
                <a:cubicBezTo>
                  <a:pt x="165953" y="2324"/>
                  <a:pt x="235229" y="1033"/>
                  <a:pt x="307790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7996817" y="2096432"/>
            <a:ext cx="3137938" cy="1912007"/>
          </a:xfrm>
          <a:custGeom>
            <a:avLst/>
            <a:gdLst>
              <a:gd name="connsiteX0" fmla="*/ 307942 w 3137938"/>
              <a:gd name="connsiteY0" fmla="*/ 425 h 1912007"/>
              <a:gd name="connsiteX1" fmla="*/ 1996625 w 3137938"/>
              <a:gd name="connsiteY1" fmla="*/ 26857 h 1912007"/>
              <a:gd name="connsiteX2" fmla="*/ 3003762 w 3137938"/>
              <a:gd name="connsiteY2" fmla="*/ 264438 h 1912007"/>
              <a:gd name="connsiteX3" fmla="*/ 3101725 w 3137938"/>
              <a:gd name="connsiteY3" fmla="*/ 1347323 h 1912007"/>
              <a:gd name="connsiteX4" fmla="*/ 2209739 w 3137938"/>
              <a:gd name="connsiteY4" fmla="*/ 1459227 h 1912007"/>
              <a:gd name="connsiteX5" fmla="*/ 2433165 w 3137938"/>
              <a:gd name="connsiteY5" fmla="*/ 1912007 h 1912007"/>
              <a:gd name="connsiteX6" fmla="*/ 1544617 w 3137938"/>
              <a:gd name="connsiteY6" fmla="*/ 1502267 h 1912007"/>
              <a:gd name="connsiteX7" fmla="*/ 460140 w 3137938"/>
              <a:gd name="connsiteY7" fmla="*/ 1474721 h 1912007"/>
              <a:gd name="connsiteX8" fmla="*/ 4695 w 3137938"/>
              <a:gd name="connsiteY8" fmla="*/ 925531 h 1912007"/>
              <a:gd name="connsiteX9" fmla="*/ 80316 w 3137938"/>
              <a:gd name="connsiteY9" fmla="*/ 47516 h 1912007"/>
              <a:gd name="connsiteX10" fmla="*/ 100940 w 3137938"/>
              <a:gd name="connsiteY10" fmla="*/ 4476 h 1912007"/>
              <a:gd name="connsiteX11" fmla="*/ 307942 w 3137938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8" h="1912007">
                <a:moveTo>
                  <a:pt x="307942" y="425"/>
                </a:moveTo>
                <a:cubicBezTo>
                  <a:pt x="816119" y="-3836"/>
                  <a:pt x="1485323" y="25351"/>
                  <a:pt x="1996625" y="26857"/>
                </a:cubicBezTo>
                <a:cubicBezTo>
                  <a:pt x="2391918" y="33744"/>
                  <a:pt x="2845645" y="-105706"/>
                  <a:pt x="3003762" y="264438"/>
                </a:cubicBezTo>
                <a:cubicBezTo>
                  <a:pt x="3070789" y="409052"/>
                  <a:pt x="3201408" y="1218203"/>
                  <a:pt x="3101725" y="1347323"/>
                </a:cubicBezTo>
                <a:cubicBezTo>
                  <a:pt x="2983138" y="1538420"/>
                  <a:pt x="2397074" y="1454062"/>
                  <a:pt x="2209739" y="1459227"/>
                </a:cubicBezTo>
                <a:cubicBezTo>
                  <a:pt x="2276767" y="1603841"/>
                  <a:pt x="2364419" y="1746734"/>
                  <a:pt x="2433165" y="1912007"/>
                </a:cubicBezTo>
                <a:cubicBezTo>
                  <a:pt x="2075684" y="1819041"/>
                  <a:pt x="1900380" y="1553915"/>
                  <a:pt x="1544617" y="1502267"/>
                </a:cubicBezTo>
                <a:cubicBezTo>
                  <a:pt x="1209477" y="1471278"/>
                  <a:pt x="814185" y="1483329"/>
                  <a:pt x="460140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2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4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47215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0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5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0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268139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1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6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1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3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81100" y="1754269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59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59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81100" y="4119685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60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60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2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FFFCBC-26B4-4C25-B1D0-B5529095D42B}" type="datetimeFigureOut">
              <a:rPr lang="zh-TW" altLang="en-US">
                <a:solidFill>
                  <a:prstClr val="black"/>
                </a:solidFill>
              </a:rPr>
              <a:pPr/>
              <a:t>2023/5/4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E5CDD0-6843-4A46-B8D7-F31E00CE998E}" type="slidenum">
              <a:rPr lang="zh-TW" altLang="en-US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32A93-616D-4FE7-95B2-867A76F0EE6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2023/5/4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FD64C-B1FA-46B9-BE65-AC2F3DDD5FF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60997A-B9CA-8948-08E5-A428968A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1742AA-BAEB-B260-19AD-ECD79B40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EF4C42-B664-4993-3E88-760B0E5F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681C0B-8DCA-24B3-BDC9-23029192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311303-C578-7776-D70E-2CFDE0E6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13182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7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B81351-A107-1F9D-9CBF-4F36BDBF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3F673B-D95F-4C70-9501-166DFABA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131B1E-5E2F-DC48-D9F5-BAA21A05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B0AEBD-222C-59FB-5E4E-DA446016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73FA8A-32F3-8250-3DFA-F8CB7809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698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FDEC6-9C3E-06D4-CDEE-6E400D1F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38DC6A-0D64-3251-FA8F-B1909222C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DE90B8-9564-4D53-A2A1-D94E30DAA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632557-B967-80C2-FDB7-13E89599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0D41B2-C450-0796-CDA6-7462D40C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CEB6DB-1CBE-32D2-31DD-F949FFBB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968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AD4FE5-2486-FCD4-97D5-F26B0284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289141-54F4-FBD4-BB35-0BBD63D1D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D30CA6-517D-42E3-BA77-5E5412C92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4213A7D-85E7-8B5B-F36C-999EBA402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72E63D4-B153-05CA-42C1-C07A0C541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6E2D67-43AB-B045-C8E8-B57BFD56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42C0E13-69EF-C77A-D4A3-C3794548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C74F7C-D1DC-FC46-62E0-75790D2A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9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205CD-A0B3-04BA-B387-BE168AFE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9FA46D-714A-07CF-8DA8-FE636654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2C25A7-1423-CDA8-3B97-B27333BC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99956A-7E53-D1D6-2847-E6E5A76A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275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93F848A-8EEA-896D-A2D8-2FA5B612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075F558-B23F-2E60-BBE3-D493C1D5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5F5216-9088-0645-ABD8-5105C884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325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412470-2E7E-EFE0-7748-0DC2EACA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863C95-FFEB-AF7B-C8BD-0FD927F1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6A49B8-9B51-23E4-5959-881F0795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398979-B033-C716-CA25-C7CDD986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659C66-FE97-EBCA-6D88-018775CF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A2E294-B854-63D9-5A85-AFFE39B1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719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7A78B-3712-C8B5-D671-81134B3A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1D7BFFE-B42C-0E3D-E3A0-1D7DFC9B0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FE0F12-E9AA-A6A6-4DD9-7AC71CBE6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F200D6-499D-85B2-1E03-D0871F49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CA12C0-10F9-C2AA-3FB4-2437B673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7353C9-C032-FFAA-EF37-378DC99B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721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7CA811D-3A66-732A-2069-A0D972F9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A00438-31C2-E810-372E-DD078D45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00B067-3F14-7727-A79B-C14E6A4C3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BC08-4A7B-DF48-A840-99ACD5729C03}" type="datetimeFigureOut">
              <a:rPr kumimoji="1" lang="zh-TW" altLang="en-US" smtClean="0"/>
              <a:t>2023/5/4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312EE0-B26D-9DB6-6302-31978E346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625CFC-3973-BA6D-4626-80AB87BDA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D277-3531-B24B-A4EC-0E1AE7C9306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8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3588" r="11055" b="296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B829C2-9A21-C66A-620B-38079448E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1447"/>
            <a:ext cx="9934575" cy="13188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刻意暫停</a:t>
            </a:r>
            <a:r>
              <a:rPr kumimoji="1" lang="en-US" altLang="zh-TW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—</a:t>
            </a:r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讓身心重新啟動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1116BF8-050B-FB42-ED9F-9F8C08BC0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287" y="4083214"/>
            <a:ext cx="5295900" cy="1655762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3900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巫姿嫺 諮商心理師</a:t>
            </a:r>
            <a:endParaRPr kumimoji="1" lang="en-US" altLang="zh-TW" sz="3900" dirty="0">
              <a:solidFill>
                <a:schemeClr val="accent4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kumimoji="1" lang="zh-TW" altLang="en-US" sz="3900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大休息心理諮商所</a:t>
            </a:r>
            <a:endParaRPr kumimoji="1" lang="en-US" altLang="zh-TW" sz="3900" dirty="0">
              <a:solidFill>
                <a:schemeClr val="accent4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kumimoji="1" lang="en-US" altLang="zh-TW" sz="3900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112/5/20</a:t>
            </a:r>
            <a:endParaRPr kumimoji="1" lang="zh-TW" altLang="en-US" dirty="0">
              <a:solidFill>
                <a:schemeClr val="accent4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10242" name="Picture 2" descr="生活按下暂停键">
            <a:extLst>
              <a:ext uri="{FF2B5EF4-FFF2-40B4-BE49-F238E27FC236}">
                <a16:creationId xmlns:a16="http://schemas.microsoft.com/office/drawing/2014/main" id="{E35B5F68-EDE7-2E74-5B9D-9C865F52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6323"/>
            <a:ext cx="5295900" cy="339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7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1833" y="998144"/>
            <a:ext cx="8589693" cy="5506921"/>
          </a:xfrm>
          <a:noFill/>
          <a:ln/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1F284CC-3AC0-54BB-DA64-AEB6F31FAAED}"/>
              </a:ext>
            </a:extLst>
          </p:cNvPr>
          <p:cNvSpPr/>
          <p:nvPr/>
        </p:nvSpPr>
        <p:spPr>
          <a:xfrm>
            <a:off x="8324603" y="4845132"/>
            <a:ext cx="1626919" cy="46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2197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2844B7-3FA8-FFE7-3E75-0C6F914A5A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zh-TW" altLang="en-US" sz="60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壓力山大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14D730-7E00-FD9F-37EF-14B5696F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TW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43F0EE82-986B-DEC9-2F13-429E997F5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40771"/>
              </p:ext>
            </p:extLst>
          </p:nvPr>
        </p:nvGraphicFramePr>
        <p:xfrm>
          <a:off x="795647" y="1258784"/>
          <a:ext cx="10580913" cy="509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29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25B608E-32F8-1F8C-AA44-17C666BB6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229976"/>
              </p:ext>
            </p:extLst>
          </p:nvPr>
        </p:nvGraphicFramePr>
        <p:xfrm>
          <a:off x="2360612" y="607483"/>
          <a:ext cx="89550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1891461B-B181-FE22-F317-BE5F213E3534}"/>
              </a:ext>
            </a:extLst>
          </p:cNvPr>
          <p:cNvSpPr txBox="1"/>
          <p:nvPr/>
        </p:nvSpPr>
        <p:spPr>
          <a:xfrm>
            <a:off x="1307663" y="1332441"/>
            <a:ext cx="1292662" cy="4193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kumimoji="1" lang="zh-TW" altLang="en-US" sz="7200" dirty="0">
                <a:solidFill>
                  <a:srgbClr val="00206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面對壓力</a:t>
            </a:r>
          </a:p>
        </p:txBody>
      </p:sp>
    </p:spTree>
    <p:extLst>
      <p:ext uri="{BB962C8B-B14F-4D97-AF65-F5344CB8AC3E}">
        <p14:creationId xmlns:p14="http://schemas.microsoft.com/office/powerpoint/2010/main" val="4457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28AE93-0EEA-68D5-171F-C7C71B49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壓力因應策略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C6B8A729-0011-43AA-084E-4ED000D68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62568"/>
              </p:ext>
            </p:extLst>
          </p:nvPr>
        </p:nvGraphicFramePr>
        <p:xfrm>
          <a:off x="1681163" y="846138"/>
          <a:ext cx="11310937" cy="552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87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減壓好習慣</a:t>
            </a:r>
            <a:endParaRPr lang="zh-TW" altLang="zh-TW" dirty="0">
              <a:solidFill>
                <a:schemeClr val="accent6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1485418" cy="4525963"/>
          </a:xfrm>
        </p:spPr>
        <p:txBody>
          <a:bodyPr/>
          <a:lstStyle/>
          <a:p>
            <a:r>
              <a:rPr lang="zh-TW" altLang="en-US" sz="3200" dirty="0">
                <a:solidFill>
                  <a:srgbClr val="FF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減少</a:t>
            </a:r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不必要的的生活事件</a:t>
            </a:r>
          </a:p>
          <a:p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排定事情的</a:t>
            </a:r>
            <a:r>
              <a:rPr lang="zh-TW" altLang="en-US" sz="3200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先後順序</a:t>
            </a:r>
          </a:p>
          <a:p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保持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生活的規律與穩定性</a:t>
            </a:r>
          </a:p>
          <a:p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檢視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自我需求</a:t>
            </a:r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：包括人際關係、自我實現、生活穩定等需求</a:t>
            </a:r>
          </a:p>
          <a:p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學習</a:t>
            </a:r>
            <a:r>
              <a:rPr lang="zh-TW" altLang="en-US" sz="3200" dirty="0">
                <a:solidFill>
                  <a:srgbClr val="00B05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自我肯定</a:t>
            </a:r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的溝通方式，創造雙贏的局面</a:t>
            </a:r>
          </a:p>
          <a:p>
            <a:r>
              <a:rPr lang="zh-TW" altLang="en-US" sz="3200" dirty="0">
                <a:latin typeface="Songti SC" panose="02010600040101010101" pitchFamily="2" charset="-122"/>
                <a:ea typeface="Songti SC" panose="02010600040101010101" pitchFamily="2" charset="-122"/>
              </a:rPr>
              <a:t>控制不利的環境因子，改變可以改變的，接受無法改變的</a:t>
            </a:r>
          </a:p>
        </p:txBody>
      </p:sp>
    </p:spTree>
    <p:extLst>
      <p:ext uri="{BB962C8B-B14F-4D97-AF65-F5344CB8AC3E}">
        <p14:creationId xmlns:p14="http://schemas.microsoft.com/office/powerpoint/2010/main" val="218609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8E65F-02A3-CAE6-2C39-CAEE55AC8B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/>
            <a:r>
              <a:rPr kumimoji="1" lang="zh-TW" altLang="en-US" sz="54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當你感到疲勞？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C3E7C4-F245-E556-F44A-05889DC9D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深呼吸啟動</a:t>
            </a:r>
            <a:r>
              <a:rPr lang="zh-TW" altLang="en-US" dirty="0">
                <a:solidFill>
                  <a:srgbClr val="00B05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副交感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神經系統</a:t>
            </a: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不只是好好休息，更要</a:t>
            </a:r>
            <a:r>
              <a:rPr lang="zh-TW" altLang="en-US" dirty="0">
                <a:solidFill>
                  <a:srgbClr val="C0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正確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</a:rPr>
              <a:t>休息</a:t>
            </a: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生理疲勞：主動休息，保持肌肉伸展性和血液循環。</a:t>
            </a:r>
            <a:endParaRPr kumimoji="1" lang="en-US" altLang="zh-TW" dirty="0">
              <a:solidFill>
                <a:schemeClr val="accent1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心理疲勞：專注當下感知、思緒放空、從事單一活動。</a:t>
            </a:r>
            <a:endParaRPr kumimoji="1" lang="en-US" altLang="zh-TW" dirty="0">
              <a:solidFill>
                <a:schemeClr val="accent1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情緒疲勞：適當、適量的釋放情緒。</a:t>
            </a:r>
            <a:endParaRPr kumimoji="1" lang="en-US" altLang="zh-TW" dirty="0">
              <a:solidFill>
                <a:schemeClr val="accent1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社交疲勞：創造獨處、知心好友互動。</a:t>
            </a:r>
            <a:endParaRPr kumimoji="1" lang="en-US" altLang="zh-TW" dirty="0">
              <a:solidFill>
                <a:schemeClr val="accent1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感官疲勞：斷開所有感官刺激，回到安靜的狀態。</a:t>
            </a:r>
            <a:endParaRPr kumimoji="1" lang="en-US" altLang="zh-TW" dirty="0">
              <a:solidFill>
                <a:schemeClr val="accent1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dirty="0">
                <a:solidFill>
                  <a:schemeClr val="accent1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創意疲勞：離開原先環境，接受新的刺激。</a:t>
            </a:r>
            <a:endParaRPr kumimoji="1" lang="en-US" altLang="zh-TW" dirty="0">
              <a:solidFill>
                <a:schemeClr val="accent1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01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322BF33-84D1-2450-9D0B-EF9C017D3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3" y="1684337"/>
            <a:ext cx="6491288" cy="2260599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i="1" dirty="0">
                <a:latin typeface="Songti SC" panose="02010600040101010101" pitchFamily="2" charset="-122"/>
                <a:ea typeface="Songti SC" panose="02010600040101010101" pitchFamily="2" charset="-122"/>
              </a:rPr>
              <a:t>在高速的生活，</a:t>
            </a:r>
            <a:br>
              <a:rPr lang="en-US" altLang="zh-TW" sz="4000" i="1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TW" altLang="en-US" sz="4000" i="1" dirty="0">
                <a:latin typeface="Songti SC" panose="02010600040101010101" pitchFamily="2" charset="-122"/>
                <a:ea typeface="Songti SC" panose="02010600040101010101" pitchFamily="2" charset="-122"/>
              </a:rPr>
              <a:t>你需要創造「</a:t>
            </a:r>
            <a:r>
              <a:rPr lang="zh-TW" altLang="en-US" sz="4000" i="1" dirty="0">
                <a:solidFill>
                  <a:schemeClr val="accent2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緩慢</a:t>
            </a:r>
            <a:r>
              <a:rPr lang="zh-TW" altLang="en-US" sz="4000" i="1" dirty="0">
                <a:latin typeface="Songti SC" panose="02010600040101010101" pitchFamily="2" charset="-122"/>
                <a:ea typeface="Songti SC" panose="02010600040101010101" pitchFamily="2" charset="-122"/>
              </a:rPr>
              <a:t>」的腳步！</a:t>
            </a:r>
          </a:p>
        </p:txBody>
      </p:sp>
      <p:pic>
        <p:nvPicPr>
          <p:cNvPr id="9218" name="Picture 2" descr="慢活- BMSP 身心靈平台">
            <a:extLst>
              <a:ext uri="{FF2B5EF4-FFF2-40B4-BE49-F238E27FC236}">
                <a16:creationId xmlns:a16="http://schemas.microsoft.com/office/drawing/2014/main" id="{6F0F71B0-FBA4-2D43-3608-16903E58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075532"/>
            <a:ext cx="5053012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1DF5A-304B-E6D9-5A1C-EE2959AB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A9B517-C9D2-4764-AAED-AEF93A30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1026" name="Picture 2" descr="WIN-10">
            <a:extLst>
              <a:ext uri="{FF2B5EF4-FFF2-40B4-BE49-F238E27FC236}">
                <a16:creationId xmlns:a16="http://schemas.microsoft.com/office/drawing/2014/main" id="{CA84C49F-9F0F-1F6B-D5C0-8FB42C765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71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C3B6CA8-BBD2-C711-1090-8E3FAC7B017B}"/>
              </a:ext>
            </a:extLst>
          </p:cNvPr>
          <p:cNvSpPr/>
          <p:nvPr/>
        </p:nvSpPr>
        <p:spPr>
          <a:xfrm>
            <a:off x="557213" y="1057275"/>
            <a:ext cx="7186612" cy="417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關掉雜訊：重新啟動</a:t>
            </a:r>
            <a:endParaRPr lang="en-US" altLang="zh-TW" sz="4400" dirty="0">
              <a:solidFill>
                <a:schemeClr val="accent4">
                  <a:lumMod val="50000"/>
                </a:schemeClr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深呼吸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/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安靜的力量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/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正念</a:t>
            </a:r>
          </a:p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30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1794780"/>
            <a:ext cx="6343650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Songti SC" panose="02010600040101010101" pitchFamily="2" charset="-122"/>
                <a:ea typeface="Songti SC" panose="02010600040101010101" pitchFamily="2" charset="-122"/>
              </a:rPr>
              <a:t>#</a:t>
            </a:r>
            <a:r>
              <a:rPr lang="zh-TW" altLang="en-US" sz="6000" dirty="0">
                <a:latin typeface="Songti SC" panose="02010600040101010101" pitchFamily="2" charset="-122"/>
                <a:ea typeface="Songti SC" panose="02010600040101010101" pitchFamily="2" charset="-122"/>
              </a:rPr>
              <a:t>情緒釋放技巧</a:t>
            </a:r>
            <a:br>
              <a:rPr lang="en-US" altLang="zh-TW" sz="6000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zh-TW" altLang="en-US" sz="2700" dirty="0">
                <a:latin typeface="Songti SC" panose="02010600040101010101" pitchFamily="2" charset="-122"/>
                <a:ea typeface="Songti SC" panose="02010600040101010101" pitchFamily="2" charset="-122"/>
              </a:rPr>
              <a:t>（</a:t>
            </a:r>
            <a:r>
              <a:rPr lang="en-US" altLang="zh-TW" sz="2700" dirty="0">
                <a:latin typeface="Songti SC" panose="02010600040101010101" pitchFamily="2" charset="-122"/>
                <a:ea typeface="Songti SC" panose="02010600040101010101" pitchFamily="2" charset="-122"/>
              </a:rPr>
              <a:t>Emotion Freedom Technique</a:t>
            </a:r>
            <a:r>
              <a:rPr lang="zh-TW" altLang="en-US" sz="2700" dirty="0">
                <a:latin typeface="Songti SC" panose="02010600040101010101" pitchFamily="2" charset="-122"/>
                <a:ea typeface="Songti SC" panose="02010600040101010101" pitchFamily="2" charset="-122"/>
              </a:rPr>
              <a:t>）</a:t>
            </a:r>
            <a:br>
              <a:rPr lang="en-US" altLang="zh-TW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lang="en-US" altLang="zh-TW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#</a:t>
            </a:r>
            <a:r>
              <a:rPr lang="zh-TW" altLang="en-US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呼吸練習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94780"/>
            <a:ext cx="5924550" cy="3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3048" y="2469667"/>
            <a:ext cx="778210" cy="717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3537" y="2469667"/>
            <a:ext cx="778210" cy="717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4026" y="2469667"/>
            <a:ext cx="778210" cy="717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4514" y="2469667"/>
            <a:ext cx="778210" cy="7171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46560" y="3571647"/>
            <a:ext cx="2934824" cy="891686"/>
            <a:chOff x="6069286" y="1891581"/>
            <a:chExt cx="2484796" cy="891686"/>
          </a:xfrm>
        </p:grpSpPr>
        <p:sp>
          <p:nvSpPr>
            <p:cNvPr id="13" name="矩形 12"/>
            <p:cNvSpPr/>
            <p:nvPr/>
          </p:nvSpPr>
          <p:spPr>
            <a:xfrm>
              <a:off x="6215620" y="2407780"/>
              <a:ext cx="233846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69286" y="1891581"/>
              <a:ext cx="2357759" cy="6551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ngti SC" panose="02010600040101010101" pitchFamily="2" charset="-122"/>
                  <a:ea typeface="Songti SC" panose="02010600040101010101" pitchFamily="2" charset="-122"/>
                </a:rPr>
                <a:t>有朋友練笑威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ngti SC" panose="02010600040101010101" pitchFamily="2" charset="-122"/>
                <a:ea typeface="Songti SC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8423" y="3571647"/>
            <a:ext cx="2363450" cy="891686"/>
            <a:chOff x="6190632" y="1891581"/>
            <a:chExt cx="2363450" cy="891686"/>
          </a:xfrm>
        </p:grpSpPr>
        <p:sp>
          <p:nvSpPr>
            <p:cNvPr id="16" name="矩形 15"/>
            <p:cNvSpPr/>
            <p:nvPr/>
          </p:nvSpPr>
          <p:spPr>
            <a:xfrm>
              <a:off x="6215620" y="2407780"/>
              <a:ext cx="233846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90632" y="1891581"/>
              <a:ext cx="2236414" cy="6551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ngti SC" panose="02010600040101010101" pitchFamily="2" charset="-122"/>
                  <a:ea typeface="Songti SC" panose="02010600040101010101" pitchFamily="2" charset="-122"/>
                </a:rPr>
                <a:t>有伴寫論文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ngti SC" panose="02010600040101010101" pitchFamily="2" charset="-122"/>
                <a:ea typeface="Songti SC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23900" y="3571647"/>
            <a:ext cx="2465500" cy="891686"/>
            <a:chOff x="6215620" y="1891581"/>
            <a:chExt cx="2465500" cy="891686"/>
          </a:xfrm>
        </p:grpSpPr>
        <p:sp>
          <p:nvSpPr>
            <p:cNvPr id="19" name="矩形 18"/>
            <p:cNvSpPr/>
            <p:nvPr/>
          </p:nvSpPr>
          <p:spPr>
            <a:xfrm>
              <a:off x="6215620" y="2407780"/>
              <a:ext cx="233846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42658" y="1891581"/>
              <a:ext cx="2338462" cy="6551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ngti SC" panose="02010600040101010101" pitchFamily="2" charset="-122"/>
                  <a:ea typeface="Songti SC" panose="02010600040101010101" pitchFamily="2" charset="-122"/>
                </a:rPr>
                <a:t>論文有進度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ngti SC" panose="02010600040101010101" pitchFamily="2" charset="-122"/>
                <a:ea typeface="Songti SC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14388" y="3571647"/>
            <a:ext cx="2721549" cy="1274195"/>
            <a:chOff x="6215620" y="1891581"/>
            <a:chExt cx="2338462" cy="1736612"/>
          </a:xfrm>
        </p:grpSpPr>
        <p:sp>
          <p:nvSpPr>
            <p:cNvPr id="22" name="矩形 21"/>
            <p:cNvSpPr/>
            <p:nvPr/>
          </p:nvSpPr>
          <p:spPr>
            <a:xfrm>
              <a:off x="6215620" y="2407780"/>
              <a:ext cx="2338462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342658" y="1891581"/>
              <a:ext cx="2084387" cy="1736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ngti SC" panose="02010600040101010101" pitchFamily="2" charset="-122"/>
                  <a:ea typeface="Songti SC" panose="02010600040101010101" pitchFamily="2" charset="-122"/>
                </a:rPr>
                <a:t>生活有秩序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ngti SC" panose="02010600040101010101" pitchFamily="2" charset="-122"/>
                <a:ea typeface="Songti SC" panose="02010600040101010101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ngti SC" panose="02010600040101010101" pitchFamily="2" charset="-122"/>
                  <a:ea typeface="Songti SC" panose="02010600040101010101" pitchFamily="2" charset="-122"/>
                </a:rPr>
                <a:t>休閒、放鬆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ngti SC" panose="02010600040101010101" pitchFamily="2" charset="-122"/>
                <a:ea typeface="Songti SC" panose="02010600040101010101" pitchFamily="2" charset="-122"/>
              </a:endParaRPr>
            </a:p>
          </p:txBody>
        </p:sp>
      </p:grpSp>
      <p:sp>
        <p:nvSpPr>
          <p:cNvPr id="24" name="標題 1"/>
          <p:cNvSpPr txBox="1">
            <a:spLocks/>
          </p:cNvSpPr>
          <p:nvPr/>
        </p:nvSpPr>
        <p:spPr>
          <a:xfrm>
            <a:off x="585473" y="274638"/>
            <a:ext cx="10972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Songti SC" panose="02010600040101010101" pitchFamily="2" charset="-122"/>
                <a:ea typeface="Songti SC" panose="02010600040101010101" pitchFamily="2" charset="-122"/>
              </a:rPr>
              <a:t>安心好撇步</a:t>
            </a:r>
          </a:p>
        </p:txBody>
      </p:sp>
    </p:spTree>
    <p:extLst>
      <p:ext uri="{BB962C8B-B14F-4D97-AF65-F5344CB8AC3E}">
        <p14:creationId xmlns:p14="http://schemas.microsoft.com/office/powerpoint/2010/main" val="24582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97EEAD-E0A6-31F7-CB81-7E538901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今天，喝咖啡了嗎？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B9B7D-A1F3-10D7-1B45-EE580DDD7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3074" name="Picture 2" descr="咖啡】這樣喝咖啡更有效減走水腫型肥胖！ 台灣營養師教你3個正確喝咖啡方法| U Food 香港餐廳及飲食資訊優惠網站">
            <a:extLst>
              <a:ext uri="{FF2B5EF4-FFF2-40B4-BE49-F238E27FC236}">
                <a16:creationId xmlns:a16="http://schemas.microsoft.com/office/drawing/2014/main" id="{C085F889-8CA5-1D7E-F89F-20AF61A5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12" y="1825625"/>
            <a:ext cx="65330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1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40CB66-51B2-E040-92A4-D0A12639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000" y="1884557"/>
            <a:ext cx="5289975" cy="3844382"/>
          </a:xfrm>
        </p:spPr>
        <p:txBody>
          <a:bodyPr>
            <a:normAutofit fontScale="90000"/>
          </a:bodyPr>
          <a:lstStyle/>
          <a:p>
            <a:r>
              <a:rPr kumimoji="1" lang="zh-TW" altLang="en-US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練習</a:t>
            </a:r>
            <a:r>
              <a:rPr kumimoji="1" lang="zh-TW" altLang="en-US" i="1" dirty="0">
                <a:solidFill>
                  <a:srgbClr val="00206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積極</a:t>
            </a:r>
            <a:r>
              <a:rPr kumimoji="1" lang="zh-TW" altLang="en-US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的自我照顧，替自己充電！</a:t>
            </a:r>
            <a:br>
              <a:rPr kumimoji="1" lang="en-US" altLang="zh-TW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</a:br>
            <a:br>
              <a:rPr kumimoji="1" lang="en-US" altLang="zh-TW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</a:br>
            <a:r>
              <a:rPr kumimoji="1" lang="zh-TW" altLang="en-US" i="1" dirty="0">
                <a:solidFill>
                  <a:srgbClr val="C0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後疫情</a:t>
            </a:r>
            <a:r>
              <a:rPr kumimoji="1" lang="zh-TW" altLang="en-US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時代，找到生活與環境的新</a:t>
            </a:r>
            <a:r>
              <a:rPr kumimoji="1" lang="en-US" altLang="zh-TW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/</a:t>
            </a:r>
            <a:r>
              <a:rPr kumimoji="1" lang="zh-TW" altLang="en-US" i="1" dirty="0">
                <a:solidFill>
                  <a:schemeClr val="accent4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心平衡！</a:t>
            </a:r>
            <a:br>
              <a:rPr kumimoji="1" lang="en-US" altLang="zh-TW" dirty="0">
                <a:latin typeface="Songti SC" panose="02010600040101010101" pitchFamily="2" charset="-122"/>
                <a:ea typeface="Songti SC" panose="02010600040101010101" pitchFamily="2" charset="-122"/>
              </a:rPr>
            </a:br>
            <a:endParaRPr kumimoji="1" lang="zh-TW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841C52-F293-6B48-82DD-3186198DCC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367559"/>
            <a:ext cx="4992839" cy="49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0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台灣勞工超血汗！ 這幾個行業慣老闆最多- 生活- 中時新聞網">
            <a:extLst>
              <a:ext uri="{FF2B5EF4-FFF2-40B4-BE49-F238E27FC236}">
                <a16:creationId xmlns:a16="http://schemas.microsoft.com/office/drawing/2014/main" id="{42D556E3-59CF-0572-8B57-A272502D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379412"/>
            <a:ext cx="83312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52899E07-71BE-2C61-2398-2A9D71E7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37" y="3987006"/>
            <a:ext cx="6253163" cy="7477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7030A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成功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=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不休息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+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持續努力？</a:t>
            </a:r>
            <a:endParaRPr lang="zh-TW" altLang="en-US" dirty="0">
              <a:solidFill>
                <a:srgbClr val="7030A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5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13152-F0F2-60D8-AE83-96273F46F4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zh-TW" altLang="en-US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認識壓力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E4533F-2ABE-9DF4-FCB2-D657F402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5000"/>
              </a:lnSpc>
            </a:pP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壓力是生活中的一部分，來自生活中的種種變化。</a:t>
            </a:r>
          </a:p>
          <a:p>
            <a:pPr>
              <a:lnSpc>
                <a:spcPct val="145000"/>
              </a:lnSpc>
            </a:pP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當外界的變化使個法</a:t>
            </a:r>
            <a:r>
              <a:rPr lang="zh-TW" altLang="en-US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無法負擔</a:t>
            </a:r>
            <a:r>
              <a:rPr lang="en-US" altLang="zh-TW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/</a:t>
            </a:r>
            <a:r>
              <a:rPr lang="zh-TW" altLang="en-US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感到威脅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時，所產生的生理、心理的反應稱之壓力反應。</a:t>
            </a: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  <a:cs typeface="標楷體" panose="03000509000000000000" pitchFamily="49" charset="-120"/>
            </a:endParaRPr>
          </a:p>
          <a:p>
            <a:pPr>
              <a:lnSpc>
                <a:spcPct val="145000"/>
              </a:lnSpc>
            </a:pPr>
            <a:r>
              <a:rPr lang="zh-TW" altLang="en-US" b="0" i="0" dirty="0">
                <a:solidFill>
                  <a:srgbClr val="2A2A2A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當接收到「壓力」的訊息，大腦就如同一個中央指揮中心，會本能地激發身體激素，開啟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戰鬥或逃跑</a:t>
            </a:r>
            <a:r>
              <a:rPr lang="zh-TW" altLang="en-US" b="0" i="0" dirty="0">
                <a:solidFill>
                  <a:srgbClr val="2A2A2A"/>
                </a:solidFill>
                <a:effectLst/>
                <a:latin typeface="Songti SC" panose="02010600040101010101" pitchFamily="2" charset="-122"/>
                <a:ea typeface="Songti SC" panose="02010600040101010101" pitchFamily="2" charset="-122"/>
              </a:rPr>
              <a:t>的生存機制。</a:t>
            </a:r>
            <a:endParaRPr kumimoji="1" lang="zh-TW" altLang="en-US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93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壓力的身心反應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短期壓力</a:t>
            </a:r>
          </a:p>
          <a:p>
            <a:pPr lvl="1">
              <a:lnSpc>
                <a:spcPct val="90000"/>
              </a:lnSpc>
            </a:pP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身體釋出儲存的能量：釋放腎上腺素和正腎上腺素到血液中，提高能量供應和反應速度，心跳加快，血壓增加，血糖提高，新陳代謝加快。</a:t>
            </a:r>
          </a:p>
          <a:p>
            <a:pPr lvl="1">
              <a:lnSpc>
                <a:spcPct val="90000"/>
              </a:lnSpc>
            </a:pP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免疫系統提高警戒，以阻止入侵的病原體</a:t>
            </a:r>
          </a:p>
          <a:p>
            <a:pPr lvl="1">
              <a:lnSpc>
                <a:spcPct val="90000"/>
              </a:lnSpc>
            </a:pPr>
            <a:r>
              <a:rPr lang="zh-TW" altLang="en-US" sz="2800" dirty="0">
                <a:solidFill>
                  <a:srgbClr val="00B05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記憶力及注意力短暫的增進，以便可作出即時反應</a:t>
            </a:r>
            <a:endParaRPr lang="en-US" altLang="zh-TW" sz="2800" dirty="0">
              <a:solidFill>
                <a:srgbClr val="00B05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長期壓力</a:t>
            </a:r>
          </a:p>
          <a:p>
            <a:pPr lvl="1"/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指持續</a:t>
            </a:r>
            <a:r>
              <a:rPr lang="zh-TW" altLang="en-US" sz="2800" dirty="0">
                <a:solidFill>
                  <a:srgbClr val="FF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六個月以上</a:t>
            </a:r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的壓力，常會引起嚴重調適不良的狀況</a:t>
            </a:r>
          </a:p>
          <a:p>
            <a:pPr lvl="1"/>
            <a:r>
              <a:rPr lang="zh-TW" altLang="en-US" sz="2800" dirty="0">
                <a:latin typeface="Songti SC" panose="02010600040101010101" pitchFamily="2" charset="-122"/>
                <a:ea typeface="Songti SC" panose="02010600040101010101" pitchFamily="2" charset="-122"/>
              </a:rPr>
              <a:t>若身體長期處於快速的新陳代謝中，嚴重時，會造成筋疲力盡，崩潰，神經緊張。</a:t>
            </a:r>
          </a:p>
          <a:p>
            <a:pPr lvl="1">
              <a:lnSpc>
                <a:spcPct val="90000"/>
              </a:lnSpc>
            </a:pPr>
            <a:endParaRPr lang="en-US" altLang="zh-TW" sz="2800" dirty="0">
              <a:solidFill>
                <a:srgbClr val="00B05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zh-TW" sz="28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48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D7EDB29A-AA9F-9D4A-46D1-63509A206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3913" y="138112"/>
            <a:ext cx="10544174" cy="8191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大腦對情緒反應</a:t>
            </a:r>
          </a:p>
        </p:txBody>
      </p:sp>
      <p:pic>
        <p:nvPicPr>
          <p:cNvPr id="15363" name="Picture 4" descr="01_affect_03">
            <a:extLst>
              <a:ext uri="{FF2B5EF4-FFF2-40B4-BE49-F238E27FC236}">
                <a16:creationId xmlns:a16="http://schemas.microsoft.com/office/drawing/2014/main" id="{C85D61A1-95DE-242C-11CD-3DE0BFA09E7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125538"/>
            <a:ext cx="8496300" cy="5594350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>
            <a:extLst>
              <a:ext uri="{FF2B5EF4-FFF2-40B4-BE49-F238E27FC236}">
                <a16:creationId xmlns:a16="http://schemas.microsoft.com/office/drawing/2014/main" id="{E6489FB9-006E-9A91-0548-AB4BF4C83C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2056" y="1585913"/>
            <a:ext cx="9767887" cy="2800350"/>
          </a:xfrm>
        </p:spPr>
        <p:txBody>
          <a:bodyPr/>
          <a:lstStyle/>
          <a:p>
            <a:pPr marL="719138" indent="-719138">
              <a:lnSpc>
                <a:spcPct val="140000"/>
              </a:lnSpc>
              <a:buNone/>
            </a:pP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一、沒有被意識到的</a:t>
            </a:r>
            <a:r>
              <a:rPr lang="zh-TW" altLang="en-US" b="1" dirty="0">
                <a:solidFill>
                  <a:srgbClr val="C0000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自動化歷程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：</a:t>
            </a:r>
            <a:b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</a:b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由視丘接收到感覺訊息，經由杏仁核傳到下視丘，啟動自律神經系統</a:t>
            </a:r>
            <a:r>
              <a:rPr lang="en-US" altLang="zh-TW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(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緊急應變</a:t>
            </a:r>
            <a:r>
              <a:rPr lang="en-US" altLang="zh-TW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)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及內分泌系統</a:t>
            </a:r>
            <a:r>
              <a:rPr lang="en-US" altLang="zh-TW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(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長期抗戰</a:t>
            </a:r>
            <a:r>
              <a:rPr lang="en-US" altLang="zh-TW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)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作反應。</a:t>
            </a:r>
          </a:p>
          <a:p>
            <a:pPr marL="719138" indent="-719138">
              <a:lnSpc>
                <a:spcPct val="140000"/>
              </a:lnSpc>
              <a:buNone/>
            </a:pP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  <a:cs typeface="標楷體" panose="03000509000000000000" pitchFamily="49" charset="-120"/>
            </a:endParaRPr>
          </a:p>
        </p:txBody>
      </p:sp>
      <p:pic>
        <p:nvPicPr>
          <p:cNvPr id="16387" name="Picture 4" descr="01_affect_01">
            <a:extLst>
              <a:ext uri="{FF2B5EF4-FFF2-40B4-BE49-F238E27FC236}">
                <a16:creationId xmlns:a16="http://schemas.microsoft.com/office/drawing/2014/main" id="{4BAC4237-A48F-27F1-6EA7-FA5A1529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4" y="4261468"/>
            <a:ext cx="7421564" cy="21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73EFF24-4E0D-7DB3-41ED-5E918086DA4A}"/>
              </a:ext>
            </a:extLst>
          </p:cNvPr>
          <p:cNvSpPr txBox="1"/>
          <p:nvPr/>
        </p:nvSpPr>
        <p:spPr>
          <a:xfrm>
            <a:off x="1621631" y="479425"/>
            <a:ext cx="6100762" cy="888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19138" indent="-719138">
              <a:lnSpc>
                <a:spcPct val="140000"/>
              </a:lnSpc>
              <a:buNone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情緒產生歷程：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>
            <a:extLst>
              <a:ext uri="{FF2B5EF4-FFF2-40B4-BE49-F238E27FC236}">
                <a16:creationId xmlns:a16="http://schemas.microsoft.com/office/drawing/2014/main" id="{CBCECC3A-529C-7610-957B-A05A24C8BA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1639" y="985839"/>
            <a:ext cx="9572624" cy="3186112"/>
          </a:xfrm>
        </p:spPr>
        <p:txBody>
          <a:bodyPr/>
          <a:lstStyle/>
          <a:p>
            <a:pPr>
              <a:buNone/>
              <a:tabLst>
                <a:tab pos="719138" algn="l"/>
              </a:tabLst>
            </a:pPr>
            <a:r>
              <a:rPr lang="zh-TW" altLang="en-US" b="1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二、</a:t>
            </a:r>
            <a:r>
              <a:rPr lang="zh-TW" altLang="en-US" b="1" dirty="0">
                <a:solidFill>
                  <a:srgbClr val="C0000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意識的歷程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（使我們能控制情緒的路徑）：</a:t>
            </a: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  <a:cs typeface="標楷體" panose="03000509000000000000" pitchFamily="49" charset="-120"/>
            </a:endParaRPr>
          </a:p>
          <a:p>
            <a:pPr marL="514350" indent="-514350">
              <a:buFont typeface="+mj-lt"/>
              <a:buAutoNum type="arabicPeriod"/>
              <a:tabLst>
                <a:tab pos="719138" algn="l"/>
              </a:tabLst>
            </a:pP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視丘接收到的感覺訊息，先傳到大腦皮質，再傳到杏仁核，接著傳到下視丘，啟動自律神經系統及內分泌系統作反應，同時把訊息回報給大腦皮質。</a:t>
            </a: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  <a:cs typeface="標楷體" panose="03000509000000000000" pitchFamily="49" charset="-120"/>
            </a:endParaRPr>
          </a:p>
          <a:p>
            <a:pPr marL="514350" indent="-514350">
              <a:buFont typeface="+mj-lt"/>
              <a:buAutoNum type="arabicPeriod"/>
              <a:tabLst>
                <a:tab pos="719138" algn="l"/>
              </a:tabLst>
            </a:pPr>
            <a:r>
              <a:rPr lang="zh-TW" altLang="en-US" dirty="0">
                <a:solidFill>
                  <a:srgbClr val="7030A0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大腦皮質的介入</a:t>
            </a:r>
            <a:r>
              <a:rPr lang="zh-TW" altLang="en-US" dirty="0">
                <a:latin typeface="Songti SC" panose="02010600040101010101" pitchFamily="2" charset="-122"/>
                <a:ea typeface="Songti SC" panose="02010600040101010101" pitchFamily="2" charset="-122"/>
                <a:cs typeface="標楷體" panose="03000509000000000000" pitchFamily="49" charset="-120"/>
              </a:rPr>
              <a:t>，可使我們有意識地調控情緒帶來的自動反應。</a:t>
            </a:r>
          </a:p>
          <a:p>
            <a:pPr>
              <a:buNone/>
              <a:tabLst>
                <a:tab pos="719138" algn="l"/>
              </a:tabLst>
            </a:pPr>
            <a:endParaRPr lang="en-US" altLang="zh-TW" dirty="0">
              <a:latin typeface="Songti SC" panose="02010600040101010101" pitchFamily="2" charset="-122"/>
              <a:ea typeface="Songti SC" panose="02010600040101010101" pitchFamily="2" charset="-122"/>
              <a:cs typeface="標楷體" panose="03000509000000000000" pitchFamily="49" charset="-120"/>
            </a:endParaRPr>
          </a:p>
        </p:txBody>
      </p:sp>
      <p:pic>
        <p:nvPicPr>
          <p:cNvPr id="17411" name="Picture 4" descr="01_affect_02">
            <a:extLst>
              <a:ext uri="{FF2B5EF4-FFF2-40B4-BE49-F238E27FC236}">
                <a16:creationId xmlns:a16="http://schemas.microsoft.com/office/drawing/2014/main" id="{3BFA3D46-F718-B09F-9A7C-5D7C4F40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16" y="4171950"/>
            <a:ext cx="739748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壓力與表現的關聯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64" y="2628900"/>
            <a:ext cx="3098444" cy="309844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076" y="2004656"/>
            <a:ext cx="641354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659</Words>
  <Application>Microsoft Macintosh PowerPoint</Application>
  <PresentationFormat>寬螢幕</PresentationFormat>
  <Paragraphs>87</Paragraphs>
  <Slides>20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汉仪夏日体W</vt:lpstr>
      <vt:lpstr>微軟正黑體</vt:lpstr>
      <vt:lpstr>Songti SC</vt:lpstr>
      <vt:lpstr>Arial</vt:lpstr>
      <vt:lpstr>Calibri</vt:lpstr>
      <vt:lpstr>Calibri Light</vt:lpstr>
      <vt:lpstr>Office 佈景主題</vt:lpstr>
      <vt:lpstr>包图主题2</vt:lpstr>
      <vt:lpstr>刻意暫停—讓身心重新啟動</vt:lpstr>
      <vt:lpstr>今天，喝咖啡了嗎？</vt:lpstr>
      <vt:lpstr>成功=不休息+持續努力？</vt:lpstr>
      <vt:lpstr>認識壓力</vt:lpstr>
      <vt:lpstr>壓力的身心反應</vt:lpstr>
      <vt:lpstr>大腦對情緒反應</vt:lpstr>
      <vt:lpstr>PowerPoint 簡報</vt:lpstr>
      <vt:lpstr>PowerPoint 簡報</vt:lpstr>
      <vt:lpstr>壓力與表現的關聯</vt:lpstr>
      <vt:lpstr>PowerPoint 簡報</vt:lpstr>
      <vt:lpstr>壓力山大</vt:lpstr>
      <vt:lpstr>PowerPoint 簡報</vt:lpstr>
      <vt:lpstr>壓力因應策略</vt:lpstr>
      <vt:lpstr>減壓好習慣</vt:lpstr>
      <vt:lpstr>當你感到疲勞？</vt:lpstr>
      <vt:lpstr>在高速的生活， 你需要創造「緩慢」的腳步！</vt:lpstr>
      <vt:lpstr>PowerPoint 簡報</vt:lpstr>
      <vt:lpstr>#情緒釋放技巧 （Emotion Freedom Technique） #呼吸練習</vt:lpstr>
      <vt:lpstr>PowerPoint 簡報</vt:lpstr>
      <vt:lpstr>練習積極的自我照顧，替自己充電！  後疫情時代，找到生活與環境的新/心平衡！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壓力調適</dc:title>
  <dc:creator>Microsoft Office User</dc:creator>
  <cp:lastModifiedBy>Microsoft Office User</cp:lastModifiedBy>
  <cp:revision>4</cp:revision>
  <dcterms:created xsi:type="dcterms:W3CDTF">2023-04-23T14:53:35Z</dcterms:created>
  <dcterms:modified xsi:type="dcterms:W3CDTF">2023-05-04T12:48:07Z</dcterms:modified>
</cp:coreProperties>
</file>